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1021" r:id="rId2"/>
    <p:sldId id="301" r:id="rId3"/>
    <p:sldId id="1031" r:id="rId4"/>
    <p:sldId id="1009" r:id="rId5"/>
    <p:sldId id="1032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Slides" id="{EAD5B970-590D-43ED-8C24-15C8660CC9F6}">
          <p14:sldIdLst>
            <p14:sldId id="1021"/>
          </p14:sldIdLst>
        </p14:section>
        <p14:section name="About Us" id="{E57F4785-60F1-4BDE-B302-37A43625BE2E}">
          <p14:sldIdLst>
            <p14:sldId id="301"/>
            <p14:sldId id="1031"/>
            <p14:sldId id="1009"/>
            <p14:sldId id="1032"/>
            <p14:sldId id="257"/>
          </p14:sldIdLst>
        </p14:section>
        <p14:section name="Team" id="{C05C92BB-DA54-4404-B6F2-35EFFD5D0C54}">
          <p14:sldIdLst/>
        </p14:section>
        <p14:section name="Services" id="{A01DB12F-04C9-46A0-9441-93DE9C452B47}">
          <p14:sldIdLst/>
        </p14:section>
        <p14:section name="Breakslides" id="{0E0BB759-A966-440A-AD51-3AC1EC0D38FE}">
          <p14:sldIdLst/>
        </p14:section>
        <p14:section name="Portfolio" id="{625CBAA0-323E-4491-9F57-97450053BA77}">
          <p14:sldIdLst/>
        </p14:section>
        <p14:section name="Analysis" id="{FFA4E2B2-A7BF-463E-901C-92F6EA06ADEB}">
          <p14:sldIdLst/>
        </p14:section>
        <p14:section name="Mockup" id="{3F968136-5749-4531-814C-AB28AC16A27E}">
          <p14:sldIdLst/>
        </p14:section>
        <p14:section name="Infographic" id="{C621E656-1511-4587-9837-BD59C55A7AE6}">
          <p14:sldIdLst/>
        </p14:section>
        <p14:section name="Charts" id="{C6F90BAC-D179-43B1-8730-3807DA6FFF97}">
          <p14:sldIdLst/>
        </p14:section>
        <p14:section name="Quote" id="{9C6BFD9C-B510-43E1-9E5A-AA25CFDFCAC4}">
          <p14:sldIdLst/>
        </p14:section>
        <p14:section name="Contact Us" id="{5BC21570-8966-445D-8AA0-6798104A741A}">
          <p14:sldIdLst/>
        </p14:section>
        <p14:section name="Ending Slides" id="{483C9AB8-DBA0-4B7B-84DC-4916CC98189F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1B41"/>
    <a:srgbClr val="0D1738"/>
    <a:srgbClr val="705ABE"/>
    <a:srgbClr val="FF4EBC"/>
    <a:srgbClr val="FB9902"/>
    <a:srgbClr val="A5D14B"/>
    <a:srgbClr val="0C1636"/>
    <a:srgbClr val="14255C"/>
    <a:srgbClr val="3C415D"/>
    <a:srgbClr val="66B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 snapToGrid="0" showGuides="1">
      <p:cViewPr varScale="1">
        <p:scale>
          <a:sx n="87" d="100"/>
          <a:sy n="87" d="100"/>
        </p:scale>
        <p:origin x="696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25752"/>
    </p:cViewPr>
  </p:sorterViewPr>
  <p:notesViewPr>
    <p:cSldViewPr snapToGrid="0" showGuides="1">
      <p:cViewPr varScale="1">
        <p:scale>
          <a:sx n="52" d="100"/>
          <a:sy n="52" d="100"/>
        </p:scale>
        <p:origin x="286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150679A-568B-4C03-B956-849CBDFD72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CF512-82CB-4341-8A42-D78A183693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4E9DA-3458-4318-8E51-0CEA8BB32A8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05144-99B0-4D54-9381-ADF9C942A5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6313D-9D73-4474-9BCA-92C1658A55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D2A9A-9E9E-41FF-8F48-D732AC967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78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3A699-C5D3-4E0B-89C7-47AA5EF1A27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76EA4-E68A-4FED-AEE8-33515A035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2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57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54131580-EA70-46EF-A52C-F71D85F85E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41318" y="0"/>
            <a:ext cx="3928262" cy="6858000"/>
          </a:xfrm>
          <a:custGeom>
            <a:avLst/>
            <a:gdLst>
              <a:gd name="connsiteX0" fmla="*/ 0 w 2193201"/>
              <a:gd name="connsiteY0" fmla="*/ 0 h 2193201"/>
              <a:gd name="connsiteX1" fmla="*/ 2193201 w 2193201"/>
              <a:gd name="connsiteY1" fmla="*/ 0 h 2193201"/>
              <a:gd name="connsiteX2" fmla="*/ 2193201 w 2193201"/>
              <a:gd name="connsiteY2" fmla="*/ 2193201 h 2193201"/>
              <a:gd name="connsiteX3" fmla="*/ 0 w 2193201"/>
              <a:gd name="connsiteY3" fmla="*/ 2193201 h 219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201" h="2193201">
                <a:moveTo>
                  <a:pt x="0" y="0"/>
                </a:moveTo>
                <a:lnTo>
                  <a:pt x="2193201" y="0"/>
                </a:lnTo>
                <a:lnTo>
                  <a:pt x="2193201" y="2193201"/>
                </a:lnTo>
                <a:lnTo>
                  <a:pt x="0" y="2193201"/>
                </a:ln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1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A6AA3678-C403-4575-9810-6ABAFF0984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83889" y="-91136"/>
            <a:ext cx="2298033" cy="2908460"/>
          </a:xfrm>
          <a:custGeom>
            <a:avLst/>
            <a:gdLst>
              <a:gd name="connsiteX0" fmla="*/ 0 w 2193201"/>
              <a:gd name="connsiteY0" fmla="*/ 0 h 2193201"/>
              <a:gd name="connsiteX1" fmla="*/ 2193201 w 2193201"/>
              <a:gd name="connsiteY1" fmla="*/ 0 h 2193201"/>
              <a:gd name="connsiteX2" fmla="*/ 2193201 w 2193201"/>
              <a:gd name="connsiteY2" fmla="*/ 2193201 h 2193201"/>
              <a:gd name="connsiteX3" fmla="*/ 0 w 2193201"/>
              <a:gd name="connsiteY3" fmla="*/ 2193201 h 219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201" h="2193201">
                <a:moveTo>
                  <a:pt x="0" y="0"/>
                </a:moveTo>
                <a:lnTo>
                  <a:pt x="2193201" y="0"/>
                </a:lnTo>
                <a:lnTo>
                  <a:pt x="2193201" y="2193201"/>
                </a:lnTo>
                <a:lnTo>
                  <a:pt x="0" y="2193201"/>
                </a:ln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54131580-EA70-46EF-A52C-F71D85F85E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268883" y="0"/>
            <a:ext cx="3909365" cy="6858000"/>
          </a:xfrm>
          <a:custGeom>
            <a:avLst/>
            <a:gdLst>
              <a:gd name="connsiteX0" fmla="*/ 0 w 2193201"/>
              <a:gd name="connsiteY0" fmla="*/ 0 h 2193201"/>
              <a:gd name="connsiteX1" fmla="*/ 2193201 w 2193201"/>
              <a:gd name="connsiteY1" fmla="*/ 0 h 2193201"/>
              <a:gd name="connsiteX2" fmla="*/ 2193201 w 2193201"/>
              <a:gd name="connsiteY2" fmla="*/ 2193201 h 2193201"/>
              <a:gd name="connsiteX3" fmla="*/ 0 w 2193201"/>
              <a:gd name="connsiteY3" fmla="*/ 2193201 h 219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201" h="2193201">
                <a:moveTo>
                  <a:pt x="0" y="0"/>
                </a:moveTo>
                <a:lnTo>
                  <a:pt x="2193201" y="0"/>
                </a:lnTo>
                <a:lnTo>
                  <a:pt x="2193201" y="2193201"/>
                </a:lnTo>
                <a:lnTo>
                  <a:pt x="0" y="2193201"/>
                </a:ln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BB37E99A-77BF-43C0-9B4F-E7D89D3F47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83889" y="4553427"/>
            <a:ext cx="2298033" cy="2439888"/>
          </a:xfrm>
          <a:custGeom>
            <a:avLst/>
            <a:gdLst>
              <a:gd name="connsiteX0" fmla="*/ 0 w 2193201"/>
              <a:gd name="connsiteY0" fmla="*/ 0 h 2193201"/>
              <a:gd name="connsiteX1" fmla="*/ 2193201 w 2193201"/>
              <a:gd name="connsiteY1" fmla="*/ 0 h 2193201"/>
              <a:gd name="connsiteX2" fmla="*/ 2193201 w 2193201"/>
              <a:gd name="connsiteY2" fmla="*/ 2193201 h 2193201"/>
              <a:gd name="connsiteX3" fmla="*/ 0 w 2193201"/>
              <a:gd name="connsiteY3" fmla="*/ 2193201 h 219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201" h="2193201">
                <a:moveTo>
                  <a:pt x="0" y="0"/>
                </a:moveTo>
                <a:lnTo>
                  <a:pt x="2193201" y="0"/>
                </a:lnTo>
                <a:lnTo>
                  <a:pt x="2193201" y="2193201"/>
                </a:lnTo>
                <a:lnTo>
                  <a:pt x="0" y="2193201"/>
                </a:ln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2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8A0439-92EC-48F1-8681-7DE91DD7FC3A}"/>
              </a:ext>
            </a:extLst>
          </p:cNvPr>
          <p:cNvSpPr/>
          <p:nvPr userDrawn="1"/>
        </p:nvSpPr>
        <p:spPr>
          <a:xfrm>
            <a:off x="1835215" y="0"/>
            <a:ext cx="7656922" cy="53509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C25D10C1-E5C0-4DAD-A5E0-15A054D28C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274820" cy="6857999"/>
          </a:xfrm>
          <a:custGeom>
            <a:avLst/>
            <a:gdLst>
              <a:gd name="connsiteX0" fmla="*/ 0 w 2193201"/>
              <a:gd name="connsiteY0" fmla="*/ 0 h 2193201"/>
              <a:gd name="connsiteX1" fmla="*/ 2193201 w 2193201"/>
              <a:gd name="connsiteY1" fmla="*/ 0 h 2193201"/>
              <a:gd name="connsiteX2" fmla="*/ 2193201 w 2193201"/>
              <a:gd name="connsiteY2" fmla="*/ 2193201 h 2193201"/>
              <a:gd name="connsiteX3" fmla="*/ 0 w 2193201"/>
              <a:gd name="connsiteY3" fmla="*/ 2193201 h 219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201" h="2193201">
                <a:moveTo>
                  <a:pt x="0" y="0"/>
                </a:moveTo>
                <a:lnTo>
                  <a:pt x="2193201" y="0"/>
                </a:lnTo>
                <a:lnTo>
                  <a:pt x="2193201" y="2193201"/>
                </a:lnTo>
                <a:lnTo>
                  <a:pt x="0" y="2193201"/>
                </a:ln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6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4A94ED-1235-4DD5-A236-B2BC884288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685800"/>
            <a:ext cx="12191999" cy="5486400"/>
          </a:xfrm>
          <a:custGeom>
            <a:avLst/>
            <a:gdLst>
              <a:gd name="connsiteX0" fmla="*/ 0 w 5637929"/>
              <a:gd name="connsiteY0" fmla="*/ 0 h 6858000"/>
              <a:gd name="connsiteX1" fmla="*/ 5637929 w 5637929"/>
              <a:gd name="connsiteY1" fmla="*/ 0 h 6858000"/>
              <a:gd name="connsiteX2" fmla="*/ 5637929 w 5637929"/>
              <a:gd name="connsiteY2" fmla="*/ 6858000 h 6858000"/>
              <a:gd name="connsiteX3" fmla="*/ 0 w 563792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7929" h="6858000">
                <a:moveTo>
                  <a:pt x="0" y="0"/>
                </a:moveTo>
                <a:lnTo>
                  <a:pt x="5637929" y="0"/>
                </a:lnTo>
                <a:lnTo>
                  <a:pt x="5637929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27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DF5D4A68-6D19-4936-BB84-ABCFA7574A4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193201"/>
              <a:gd name="connsiteY0" fmla="*/ 0 h 2193201"/>
              <a:gd name="connsiteX1" fmla="*/ 2193201 w 2193201"/>
              <a:gd name="connsiteY1" fmla="*/ 0 h 2193201"/>
              <a:gd name="connsiteX2" fmla="*/ 2193201 w 2193201"/>
              <a:gd name="connsiteY2" fmla="*/ 2193201 h 2193201"/>
              <a:gd name="connsiteX3" fmla="*/ 0 w 2193201"/>
              <a:gd name="connsiteY3" fmla="*/ 2193201 h 219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201" h="2193201">
                <a:moveTo>
                  <a:pt x="0" y="0"/>
                </a:moveTo>
                <a:lnTo>
                  <a:pt x="2193201" y="0"/>
                </a:lnTo>
                <a:lnTo>
                  <a:pt x="2193201" y="2193201"/>
                </a:lnTo>
                <a:lnTo>
                  <a:pt x="0" y="2193201"/>
                </a:ln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6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9575E05E-AC6E-417F-89C3-3C8E7E310D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23755" y="1258493"/>
            <a:ext cx="2013221" cy="2013221"/>
          </a:xfrm>
          <a:custGeom>
            <a:avLst/>
            <a:gdLst>
              <a:gd name="connsiteX0" fmla="*/ 2359269 w 4718538"/>
              <a:gd name="connsiteY0" fmla="*/ 0 h 4718538"/>
              <a:gd name="connsiteX1" fmla="*/ 4718538 w 4718538"/>
              <a:gd name="connsiteY1" fmla="*/ 2359269 h 4718538"/>
              <a:gd name="connsiteX2" fmla="*/ 2359269 w 4718538"/>
              <a:gd name="connsiteY2" fmla="*/ 4718538 h 4718538"/>
              <a:gd name="connsiteX3" fmla="*/ 0 w 4718538"/>
              <a:gd name="connsiteY3" fmla="*/ 2359269 h 4718538"/>
              <a:gd name="connsiteX4" fmla="*/ 2359269 w 4718538"/>
              <a:gd name="connsiteY4" fmla="*/ 0 h 471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538" h="4718538">
                <a:moveTo>
                  <a:pt x="2359269" y="0"/>
                </a:moveTo>
                <a:cubicBezTo>
                  <a:pt x="3662257" y="0"/>
                  <a:pt x="4718538" y="1056281"/>
                  <a:pt x="4718538" y="2359269"/>
                </a:cubicBezTo>
                <a:cubicBezTo>
                  <a:pt x="4718538" y="3662257"/>
                  <a:pt x="3662257" y="4718538"/>
                  <a:pt x="2359269" y="4718538"/>
                </a:cubicBezTo>
                <a:cubicBezTo>
                  <a:pt x="1056281" y="4718538"/>
                  <a:pt x="0" y="3662257"/>
                  <a:pt x="0" y="2359269"/>
                </a:cubicBezTo>
                <a:cubicBezTo>
                  <a:pt x="0" y="1056281"/>
                  <a:pt x="1056281" y="0"/>
                  <a:pt x="2359269" y="0"/>
                </a:cubicBez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24">
            <a:extLst>
              <a:ext uri="{FF2B5EF4-FFF2-40B4-BE49-F238E27FC236}">
                <a16:creationId xmlns:a16="http://schemas.microsoft.com/office/drawing/2014/main" id="{40F84489-993B-4081-9A12-F4A52AFACB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29600" y="-14990"/>
            <a:ext cx="3962400" cy="6872990"/>
          </a:xfrm>
          <a:prstGeom prst="rect">
            <a:avLst/>
          </a:pr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2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C990282-F6ED-4C6B-B021-34B0EC755E50}"/>
              </a:ext>
            </a:extLst>
          </p:cNvPr>
          <p:cNvSpPr/>
          <p:nvPr userDrawn="1"/>
        </p:nvSpPr>
        <p:spPr>
          <a:xfrm>
            <a:off x="-23202" y="-461413"/>
            <a:ext cx="3793708" cy="7408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33B5A5B0-A1AD-438C-8B94-5166DD05FF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39916" y="685800"/>
            <a:ext cx="2193201" cy="2193201"/>
          </a:xfrm>
          <a:prstGeom prst="ellipse">
            <a:avLst/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943F8FF-53C4-4E83-917C-7309F634FCE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552778" y="685800"/>
            <a:ext cx="2193201" cy="2193201"/>
          </a:xfrm>
          <a:prstGeom prst="ellipse">
            <a:avLst/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DE9EDD59-8645-4A06-B52E-4702F41EFC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26353" y="685799"/>
            <a:ext cx="2193201" cy="2193201"/>
          </a:xfrm>
          <a:prstGeom prst="ellipse">
            <a:avLst/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7D0E8F9A-E6D5-4A0C-A779-B915882263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139916" y="3526921"/>
            <a:ext cx="2193201" cy="2193201"/>
          </a:xfrm>
          <a:prstGeom prst="ellipse">
            <a:avLst/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981277B6-0F66-4AD5-B76A-73A9A5E785E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52778" y="3526921"/>
            <a:ext cx="2193201" cy="2193201"/>
          </a:xfrm>
          <a:prstGeom prst="ellipse">
            <a:avLst/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D5B6A57F-541D-47BE-BF74-81C5EB5A53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26353" y="3526920"/>
            <a:ext cx="2193201" cy="2193201"/>
          </a:xfrm>
          <a:prstGeom prst="ellipse">
            <a:avLst/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8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8" grpId="0" animBg="1"/>
      <p:bldP spid="19" grpId="0" animBg="1"/>
      <p:bldP spid="27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F5A39AF6-A5ED-4D17-8219-ACE2BF9A0B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800" y="685800"/>
            <a:ext cx="2715126" cy="2743200"/>
          </a:xfrm>
          <a:prstGeom prst="roundRect">
            <a:avLst>
              <a:gd name="adj" fmla="val 0"/>
            </a:avLst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E80E0017-7632-44F2-8C27-250C59C5CB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5800" y="3429000"/>
            <a:ext cx="2715126" cy="2743200"/>
          </a:xfrm>
          <a:prstGeom prst="roundRect">
            <a:avLst>
              <a:gd name="adj" fmla="val 0"/>
            </a:avLst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FDBAAD47-CAA4-49E3-8DBB-9E1A0519FD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00926" y="3429000"/>
            <a:ext cx="2715126" cy="2743200"/>
          </a:xfrm>
          <a:prstGeom prst="roundRect">
            <a:avLst>
              <a:gd name="adj" fmla="val 0"/>
            </a:avLst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3BECD1A-3050-477B-81A5-97EE970C78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16052" y="3429000"/>
            <a:ext cx="2715126" cy="2743200"/>
          </a:xfrm>
          <a:prstGeom prst="roundRect">
            <a:avLst>
              <a:gd name="adj" fmla="val 0"/>
            </a:avLst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D77C3E4-CD6E-4A31-A7BA-A38A3981A4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31178" y="3429000"/>
            <a:ext cx="2715126" cy="2743200"/>
          </a:xfrm>
          <a:prstGeom prst="roundRect">
            <a:avLst>
              <a:gd name="adj" fmla="val 0"/>
            </a:avLst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9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F5A39AF6-A5ED-4D17-8219-ACE2BF9A0B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31178" y="3429000"/>
            <a:ext cx="2715126" cy="2743200"/>
          </a:xfrm>
          <a:prstGeom prst="roundRect">
            <a:avLst>
              <a:gd name="adj" fmla="val 0"/>
            </a:avLst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FDBAAD47-CAA4-49E3-8DBB-9E1A0519FD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" y="3429000"/>
            <a:ext cx="2715126" cy="2743200"/>
          </a:xfrm>
          <a:prstGeom prst="roundRect">
            <a:avLst>
              <a:gd name="adj" fmla="val 0"/>
            </a:avLst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3BECD1A-3050-477B-81A5-97EE970C78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00926" y="3429000"/>
            <a:ext cx="2715126" cy="2743200"/>
          </a:xfrm>
          <a:prstGeom prst="roundRect">
            <a:avLst>
              <a:gd name="adj" fmla="val 0"/>
            </a:avLst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D77C3E4-CD6E-4A31-A7BA-A38A3981A4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6052" y="3429000"/>
            <a:ext cx="2715126" cy="2743200"/>
          </a:xfrm>
          <a:prstGeom prst="roundRect">
            <a:avLst>
              <a:gd name="adj" fmla="val 0"/>
            </a:avLst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4D25F0F-DB65-4639-AD7E-EA78E14A21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5800" y="685800"/>
            <a:ext cx="2715126" cy="2743200"/>
          </a:xfrm>
          <a:prstGeom prst="roundRect">
            <a:avLst>
              <a:gd name="adj" fmla="val 0"/>
            </a:avLst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38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F5A39AF6-A5ED-4D17-8219-ACE2BF9A0B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16052" y="3429000"/>
            <a:ext cx="2715126" cy="2743200"/>
          </a:xfrm>
          <a:prstGeom prst="roundRect">
            <a:avLst>
              <a:gd name="adj" fmla="val 0"/>
            </a:avLst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FDBAAD47-CAA4-49E3-8DBB-9E1A0519FD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" y="685800"/>
            <a:ext cx="2715126" cy="2743200"/>
          </a:xfrm>
          <a:prstGeom prst="roundRect">
            <a:avLst>
              <a:gd name="adj" fmla="val 0"/>
            </a:avLst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3BECD1A-3050-477B-81A5-97EE970C78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" y="3429000"/>
            <a:ext cx="2715126" cy="2743200"/>
          </a:xfrm>
          <a:prstGeom prst="roundRect">
            <a:avLst>
              <a:gd name="adj" fmla="val 0"/>
            </a:avLst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D77C3E4-CD6E-4A31-A7BA-A38A3981A4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00926" y="3429000"/>
            <a:ext cx="2715126" cy="2743200"/>
          </a:xfrm>
          <a:prstGeom prst="roundRect">
            <a:avLst>
              <a:gd name="adj" fmla="val 0"/>
            </a:avLst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4D25F0F-DB65-4639-AD7E-EA78E14A21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91074" y="3429000"/>
            <a:ext cx="2715126" cy="2743200"/>
          </a:xfrm>
          <a:prstGeom prst="roundRect">
            <a:avLst>
              <a:gd name="adj" fmla="val 0"/>
            </a:avLst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5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B3ECF-EADA-4A7D-B709-113C0280F6F1}"/>
              </a:ext>
            </a:extLst>
          </p:cNvPr>
          <p:cNvSpPr/>
          <p:nvPr userDrawn="1"/>
        </p:nvSpPr>
        <p:spPr>
          <a:xfrm>
            <a:off x="-18373" y="-3"/>
            <a:ext cx="429922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51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F5A39AF6-A5ED-4D17-8219-ACE2BF9A0B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18170" y="3429000"/>
            <a:ext cx="2715126" cy="2743200"/>
          </a:xfrm>
          <a:prstGeom prst="roundRect">
            <a:avLst>
              <a:gd name="adj" fmla="val 0"/>
            </a:avLst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FDBAAD47-CAA4-49E3-8DBB-9E1A0519FD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91074" y="3429000"/>
            <a:ext cx="2715126" cy="2743200"/>
          </a:xfrm>
          <a:prstGeom prst="roundRect">
            <a:avLst>
              <a:gd name="adj" fmla="val 0"/>
            </a:avLst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3BECD1A-3050-477B-81A5-97EE970C78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4088" y="685800"/>
            <a:ext cx="2715126" cy="2743200"/>
          </a:xfrm>
          <a:prstGeom prst="roundRect">
            <a:avLst>
              <a:gd name="adj" fmla="val 0"/>
            </a:avLst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D77C3E4-CD6E-4A31-A7BA-A38A3981A4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5852" y="3429000"/>
            <a:ext cx="2715126" cy="2743200"/>
          </a:xfrm>
          <a:prstGeom prst="roundRect">
            <a:avLst>
              <a:gd name="adj" fmla="val 0"/>
            </a:avLst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4D25F0F-DB65-4639-AD7E-EA78E14A21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04622" y="3429000"/>
            <a:ext cx="2715126" cy="2743200"/>
          </a:xfrm>
          <a:prstGeom prst="roundRect">
            <a:avLst>
              <a:gd name="adj" fmla="val 0"/>
            </a:avLst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23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F5A39AF6-A5ED-4D17-8219-ACE2BF9A0B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800" y="3429000"/>
            <a:ext cx="2715126" cy="2743200"/>
          </a:xfrm>
          <a:prstGeom prst="roundRect">
            <a:avLst>
              <a:gd name="adj" fmla="val 0"/>
            </a:avLst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FDBAAD47-CAA4-49E3-8DBB-9E1A0519FD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1564" y="3429000"/>
            <a:ext cx="2715126" cy="2743200"/>
          </a:xfrm>
          <a:prstGeom prst="roundRect">
            <a:avLst>
              <a:gd name="adj" fmla="val 0"/>
            </a:avLst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3BECD1A-3050-477B-81A5-97EE970C78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00220" y="3429000"/>
            <a:ext cx="2715126" cy="2743200"/>
          </a:xfrm>
          <a:prstGeom prst="roundRect">
            <a:avLst>
              <a:gd name="adj" fmla="val 0"/>
            </a:avLst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D77C3E4-CD6E-4A31-A7BA-A38A3981A4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800" y="685800"/>
            <a:ext cx="2715126" cy="2743200"/>
          </a:xfrm>
          <a:prstGeom prst="roundRect">
            <a:avLst>
              <a:gd name="adj" fmla="val 0"/>
            </a:avLst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4D25F0F-DB65-4639-AD7E-EA78E14A21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06542" y="3429000"/>
            <a:ext cx="2715126" cy="2743200"/>
          </a:xfrm>
          <a:prstGeom prst="roundRect">
            <a:avLst>
              <a:gd name="adj" fmla="val 0"/>
            </a:avLst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90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F1A8E4F-B482-49C8-9EF2-0AA4A3F5BA6B}"/>
              </a:ext>
            </a:extLst>
          </p:cNvPr>
          <p:cNvSpPr/>
          <p:nvPr userDrawn="1"/>
        </p:nvSpPr>
        <p:spPr>
          <a:xfrm>
            <a:off x="3845240" y="0"/>
            <a:ext cx="450204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022E812-E503-4997-ABCF-DDF6CE27C9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1" y="1985667"/>
            <a:ext cx="3979321" cy="2886665"/>
          </a:xfrm>
          <a:prstGeom prst="roundRect">
            <a:avLst>
              <a:gd name="adj" fmla="val 0"/>
            </a:avLst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508000" algn="ctr" rotWithShape="0">
              <a:prstClr val="black">
                <a:alpha val="7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8F795E7-D36E-4E73-9680-4896317937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47779" y="1985666"/>
            <a:ext cx="3855988" cy="2886665"/>
          </a:xfrm>
          <a:prstGeom prst="roundRect">
            <a:avLst>
              <a:gd name="adj" fmla="val 0"/>
            </a:avLst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508000" algn="ctr" rotWithShape="0">
              <a:prstClr val="black">
                <a:alpha val="7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2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97005AB-C454-43F5-B976-612D99BFD2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90386" y="2400945"/>
            <a:ext cx="2193201" cy="2193201"/>
          </a:xfrm>
          <a:prstGeom prst="ellipse">
            <a:avLst/>
          </a:pr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77C24A-33D9-40B9-99F2-5BF4FAFB87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98725" y="2332399"/>
            <a:ext cx="2193201" cy="2193201"/>
          </a:xfrm>
          <a:prstGeom prst="ellipse">
            <a:avLst/>
          </a:pr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9C1598-EA1A-4C5F-A72B-E2461F5073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26699" y="2332399"/>
            <a:ext cx="2193201" cy="2193201"/>
          </a:xfrm>
          <a:prstGeom prst="ellipse">
            <a:avLst/>
          </a:pr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6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F0D09963-C01C-4F3B-9C1F-8BE93D437B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63712" y="2098446"/>
            <a:ext cx="2778836" cy="2776623"/>
          </a:xfrm>
          <a:prstGeom prst="rect">
            <a:avLst/>
          </a:pr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D0A41931-0064-4585-88DE-CC1E9B4634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45647" y="2133600"/>
            <a:ext cx="2778836" cy="2776623"/>
          </a:xfrm>
          <a:prstGeom prst="rect">
            <a:avLst/>
          </a:pr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FB9C1957-CD88-4158-A22B-54FD7ACF0F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27582" y="2133600"/>
            <a:ext cx="2778836" cy="2776623"/>
          </a:xfrm>
          <a:prstGeom prst="rect">
            <a:avLst/>
          </a:pr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8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5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BE2A6B13-B6D1-4CA0-8953-5DA8AF9C01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685800"/>
            <a:ext cx="5410200" cy="2743200"/>
          </a:xfrm>
          <a:prstGeom prst="roundRect">
            <a:avLst>
              <a:gd name="adj" fmla="val 0"/>
            </a:avLst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8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9642B110-2D08-4D07-ABF5-714025FC8A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800" y="4821382"/>
            <a:ext cx="11506200" cy="2036618"/>
          </a:xfrm>
          <a:prstGeom prst="roundRect">
            <a:avLst>
              <a:gd name="adj" fmla="val 0"/>
            </a:avLst>
          </a:pr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9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26005F-212C-43B7-BEC7-7CE77F15E0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640067" cy="6858000"/>
          </a:xfrm>
          <a:custGeom>
            <a:avLst/>
            <a:gdLst>
              <a:gd name="connsiteX0" fmla="*/ 0 w 4640067"/>
              <a:gd name="connsiteY0" fmla="*/ 0 h 6858000"/>
              <a:gd name="connsiteX1" fmla="*/ 1978891 w 4640067"/>
              <a:gd name="connsiteY1" fmla="*/ 0 h 6858000"/>
              <a:gd name="connsiteX2" fmla="*/ 2016029 w 4640067"/>
              <a:gd name="connsiteY2" fmla="*/ 21268 h 6858000"/>
              <a:gd name="connsiteX3" fmla="*/ 2783226 w 4640067"/>
              <a:gd name="connsiteY3" fmla="*/ 250214 h 6858000"/>
              <a:gd name="connsiteX4" fmla="*/ 4530589 w 4640067"/>
              <a:gd name="connsiteY4" fmla="*/ 2420470 h 6858000"/>
              <a:gd name="connsiteX5" fmla="*/ 4443548 w 4640067"/>
              <a:gd name="connsiteY5" fmla="*/ 6596251 h 6858000"/>
              <a:gd name="connsiteX6" fmla="*/ 4191299 w 4640067"/>
              <a:gd name="connsiteY6" fmla="*/ 6834610 h 6858000"/>
              <a:gd name="connsiteX7" fmla="*/ 4153628 w 4640067"/>
              <a:gd name="connsiteY7" fmla="*/ 6858000 h 6858000"/>
              <a:gd name="connsiteX8" fmla="*/ 0 w 4640067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0067" h="6858000">
                <a:moveTo>
                  <a:pt x="0" y="0"/>
                </a:moveTo>
                <a:lnTo>
                  <a:pt x="1978891" y="0"/>
                </a:lnTo>
                <a:lnTo>
                  <a:pt x="2016029" y="21268"/>
                </a:lnTo>
                <a:cubicBezTo>
                  <a:pt x="2194311" y="115020"/>
                  <a:pt x="2421845" y="197912"/>
                  <a:pt x="2783226" y="250214"/>
                </a:cubicBezTo>
                <a:cubicBezTo>
                  <a:pt x="4233201" y="459163"/>
                  <a:pt x="4877393" y="786220"/>
                  <a:pt x="4530589" y="2420470"/>
                </a:cubicBezTo>
                <a:cubicBezTo>
                  <a:pt x="4183786" y="4054721"/>
                  <a:pt x="4990927" y="5875158"/>
                  <a:pt x="4443548" y="6596251"/>
                </a:cubicBezTo>
                <a:cubicBezTo>
                  <a:pt x="4375094" y="6685834"/>
                  <a:pt x="4289907" y="6764859"/>
                  <a:pt x="4191299" y="6834610"/>
                </a:cubicBezTo>
                <a:lnTo>
                  <a:pt x="4153628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7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AF64F7AA-85A3-494B-96D8-D5B03E3822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800" y="0"/>
            <a:ext cx="5410200" cy="6858000"/>
          </a:xfrm>
          <a:prstGeom prst="roundRect">
            <a:avLst>
              <a:gd name="adj" fmla="val 0"/>
            </a:avLst>
          </a:pr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2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DBC562-980B-4A7F-AF49-FF45B9E422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800" y="685800"/>
            <a:ext cx="10820400" cy="5486400"/>
          </a:xfrm>
          <a:custGeom>
            <a:avLst/>
            <a:gdLst>
              <a:gd name="connsiteX0" fmla="*/ 0 w 2193201"/>
              <a:gd name="connsiteY0" fmla="*/ 0 h 2193201"/>
              <a:gd name="connsiteX1" fmla="*/ 2193201 w 2193201"/>
              <a:gd name="connsiteY1" fmla="*/ 0 h 2193201"/>
              <a:gd name="connsiteX2" fmla="*/ 2193201 w 2193201"/>
              <a:gd name="connsiteY2" fmla="*/ 2193201 h 2193201"/>
              <a:gd name="connsiteX3" fmla="*/ 0 w 2193201"/>
              <a:gd name="connsiteY3" fmla="*/ 2193201 h 219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201" h="2193201">
                <a:moveTo>
                  <a:pt x="0" y="0"/>
                </a:moveTo>
                <a:lnTo>
                  <a:pt x="2193201" y="0"/>
                </a:lnTo>
                <a:lnTo>
                  <a:pt x="2193201" y="2193201"/>
                </a:lnTo>
                <a:lnTo>
                  <a:pt x="0" y="2193201"/>
                </a:ln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7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6970F18-0F9E-4A59-BB48-1D2CBDB0FF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685800"/>
            <a:ext cx="5410200" cy="6172200"/>
          </a:xfrm>
          <a:custGeom>
            <a:avLst/>
            <a:gdLst>
              <a:gd name="connsiteX0" fmla="*/ 0 w 5637929"/>
              <a:gd name="connsiteY0" fmla="*/ 0 h 6858000"/>
              <a:gd name="connsiteX1" fmla="*/ 5637929 w 5637929"/>
              <a:gd name="connsiteY1" fmla="*/ 0 h 6858000"/>
              <a:gd name="connsiteX2" fmla="*/ 5637929 w 5637929"/>
              <a:gd name="connsiteY2" fmla="*/ 6858000 h 6858000"/>
              <a:gd name="connsiteX3" fmla="*/ 0 w 563792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7929" h="6858000">
                <a:moveTo>
                  <a:pt x="0" y="0"/>
                </a:moveTo>
                <a:lnTo>
                  <a:pt x="5637929" y="0"/>
                </a:lnTo>
                <a:lnTo>
                  <a:pt x="5637929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8E92C4-BF17-4A55-9D30-9104F6E3237F}"/>
              </a:ext>
            </a:extLst>
          </p:cNvPr>
          <p:cNvSpPr/>
          <p:nvPr userDrawn="1"/>
        </p:nvSpPr>
        <p:spPr>
          <a:xfrm>
            <a:off x="685800" y="4572000"/>
            <a:ext cx="54102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5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3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3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</p:bldLst>
      </p:timing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6E6011-9A3B-4757-9A8E-A4BF4BC8F5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9050" y="0"/>
            <a:ext cx="12211050" cy="6858000"/>
          </a:xfrm>
          <a:custGeom>
            <a:avLst/>
            <a:gdLst>
              <a:gd name="connsiteX0" fmla="*/ 0 w 2193201"/>
              <a:gd name="connsiteY0" fmla="*/ 0 h 2193201"/>
              <a:gd name="connsiteX1" fmla="*/ 2193201 w 2193201"/>
              <a:gd name="connsiteY1" fmla="*/ 0 h 2193201"/>
              <a:gd name="connsiteX2" fmla="*/ 2193201 w 2193201"/>
              <a:gd name="connsiteY2" fmla="*/ 2193201 h 2193201"/>
              <a:gd name="connsiteX3" fmla="*/ 0 w 2193201"/>
              <a:gd name="connsiteY3" fmla="*/ 2193201 h 219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201" h="2193201">
                <a:moveTo>
                  <a:pt x="0" y="0"/>
                </a:moveTo>
                <a:lnTo>
                  <a:pt x="2193201" y="0"/>
                </a:lnTo>
                <a:lnTo>
                  <a:pt x="2193201" y="2193201"/>
                </a:lnTo>
                <a:lnTo>
                  <a:pt x="0" y="2193201"/>
                </a:ln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2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EF29967F-213E-4A10-9730-C51EB83B325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999146" y="0"/>
            <a:ext cx="2998039" cy="6858000"/>
          </a:xfrm>
          <a:custGeom>
            <a:avLst/>
            <a:gdLst>
              <a:gd name="connsiteX0" fmla="*/ 0 w 2193201"/>
              <a:gd name="connsiteY0" fmla="*/ 0 h 2193201"/>
              <a:gd name="connsiteX1" fmla="*/ 2193201 w 2193201"/>
              <a:gd name="connsiteY1" fmla="*/ 0 h 2193201"/>
              <a:gd name="connsiteX2" fmla="*/ 2193201 w 2193201"/>
              <a:gd name="connsiteY2" fmla="*/ 2193201 h 2193201"/>
              <a:gd name="connsiteX3" fmla="*/ 0 w 2193201"/>
              <a:gd name="connsiteY3" fmla="*/ 2193201 h 219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201" h="2193201">
                <a:moveTo>
                  <a:pt x="0" y="0"/>
                </a:moveTo>
                <a:lnTo>
                  <a:pt x="2193201" y="0"/>
                </a:lnTo>
                <a:lnTo>
                  <a:pt x="2193201" y="2193201"/>
                </a:lnTo>
                <a:lnTo>
                  <a:pt x="0" y="2193201"/>
                </a:ln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102C8C1-AA31-4B78-B835-4440970942E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4025592" cy="6858000"/>
          </a:xfrm>
          <a:custGeom>
            <a:avLst/>
            <a:gdLst>
              <a:gd name="connsiteX0" fmla="*/ 0 w 2193201"/>
              <a:gd name="connsiteY0" fmla="*/ 0 h 2193201"/>
              <a:gd name="connsiteX1" fmla="*/ 2193201 w 2193201"/>
              <a:gd name="connsiteY1" fmla="*/ 0 h 2193201"/>
              <a:gd name="connsiteX2" fmla="*/ 2193201 w 2193201"/>
              <a:gd name="connsiteY2" fmla="*/ 2193201 h 2193201"/>
              <a:gd name="connsiteX3" fmla="*/ 0 w 2193201"/>
              <a:gd name="connsiteY3" fmla="*/ 2193201 h 219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201" h="2193201">
                <a:moveTo>
                  <a:pt x="0" y="0"/>
                </a:moveTo>
                <a:lnTo>
                  <a:pt x="2193201" y="0"/>
                </a:lnTo>
                <a:lnTo>
                  <a:pt x="2193201" y="2193201"/>
                </a:lnTo>
                <a:lnTo>
                  <a:pt x="0" y="2193201"/>
                </a:ln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C6B7A89-76FA-43D6-85B4-844C7125711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997186" y="0"/>
            <a:ext cx="5194814" cy="3429000"/>
          </a:xfrm>
          <a:custGeom>
            <a:avLst/>
            <a:gdLst>
              <a:gd name="connsiteX0" fmla="*/ 0 w 2193201"/>
              <a:gd name="connsiteY0" fmla="*/ 0 h 2193201"/>
              <a:gd name="connsiteX1" fmla="*/ 2193201 w 2193201"/>
              <a:gd name="connsiteY1" fmla="*/ 0 h 2193201"/>
              <a:gd name="connsiteX2" fmla="*/ 2193201 w 2193201"/>
              <a:gd name="connsiteY2" fmla="*/ 2193201 h 2193201"/>
              <a:gd name="connsiteX3" fmla="*/ 0 w 2193201"/>
              <a:gd name="connsiteY3" fmla="*/ 2193201 h 219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201" h="2193201">
                <a:moveTo>
                  <a:pt x="0" y="0"/>
                </a:moveTo>
                <a:lnTo>
                  <a:pt x="2193201" y="0"/>
                </a:lnTo>
                <a:lnTo>
                  <a:pt x="2193201" y="2193201"/>
                </a:lnTo>
                <a:lnTo>
                  <a:pt x="0" y="2193201"/>
                </a:ln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F8D934-0E7C-4367-AEF7-FE8BE38E9CD8}"/>
              </a:ext>
            </a:extLst>
          </p:cNvPr>
          <p:cNvSpPr/>
          <p:nvPr userDrawn="1"/>
        </p:nvSpPr>
        <p:spPr>
          <a:xfrm>
            <a:off x="6997185" y="3429000"/>
            <a:ext cx="5194815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2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1434372E-341C-4C27-9F47-4D536055364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3441264"/>
          </a:xfrm>
          <a:custGeom>
            <a:avLst/>
            <a:gdLst>
              <a:gd name="connsiteX0" fmla="*/ 0 w 2193201"/>
              <a:gd name="connsiteY0" fmla="*/ 0 h 2193201"/>
              <a:gd name="connsiteX1" fmla="*/ 2193201 w 2193201"/>
              <a:gd name="connsiteY1" fmla="*/ 0 h 2193201"/>
              <a:gd name="connsiteX2" fmla="*/ 2193201 w 2193201"/>
              <a:gd name="connsiteY2" fmla="*/ 2193201 h 2193201"/>
              <a:gd name="connsiteX3" fmla="*/ 0 w 2193201"/>
              <a:gd name="connsiteY3" fmla="*/ 2193201 h 219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201" h="2193201">
                <a:moveTo>
                  <a:pt x="0" y="0"/>
                </a:moveTo>
                <a:lnTo>
                  <a:pt x="2193201" y="0"/>
                </a:lnTo>
                <a:lnTo>
                  <a:pt x="2193201" y="2193201"/>
                </a:lnTo>
                <a:lnTo>
                  <a:pt x="0" y="2193201"/>
                </a:ln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9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368043E8-12F0-4B0E-94FC-72E6E1A668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3429000"/>
            <a:ext cx="6096000" cy="2743200"/>
          </a:xfrm>
          <a:custGeom>
            <a:avLst/>
            <a:gdLst>
              <a:gd name="connsiteX0" fmla="*/ 0 w 2193201"/>
              <a:gd name="connsiteY0" fmla="*/ 0 h 2193201"/>
              <a:gd name="connsiteX1" fmla="*/ 2193201 w 2193201"/>
              <a:gd name="connsiteY1" fmla="*/ 0 h 2193201"/>
              <a:gd name="connsiteX2" fmla="*/ 2193201 w 2193201"/>
              <a:gd name="connsiteY2" fmla="*/ 2193201 h 2193201"/>
              <a:gd name="connsiteX3" fmla="*/ 0 w 2193201"/>
              <a:gd name="connsiteY3" fmla="*/ 2193201 h 219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201" h="2193201">
                <a:moveTo>
                  <a:pt x="0" y="0"/>
                </a:moveTo>
                <a:lnTo>
                  <a:pt x="2193201" y="0"/>
                </a:lnTo>
                <a:lnTo>
                  <a:pt x="2193201" y="2193201"/>
                </a:lnTo>
                <a:lnTo>
                  <a:pt x="0" y="2193201"/>
                </a:ln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FF469C69-6AC3-4E96-94ED-580A57DFC0C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08" y="685800"/>
            <a:ext cx="6091992" cy="2730936"/>
          </a:xfrm>
          <a:custGeom>
            <a:avLst/>
            <a:gdLst>
              <a:gd name="connsiteX0" fmla="*/ 0 w 2193201"/>
              <a:gd name="connsiteY0" fmla="*/ 0 h 2193201"/>
              <a:gd name="connsiteX1" fmla="*/ 2193201 w 2193201"/>
              <a:gd name="connsiteY1" fmla="*/ 0 h 2193201"/>
              <a:gd name="connsiteX2" fmla="*/ 2193201 w 2193201"/>
              <a:gd name="connsiteY2" fmla="*/ 2193201 h 2193201"/>
              <a:gd name="connsiteX3" fmla="*/ 0 w 2193201"/>
              <a:gd name="connsiteY3" fmla="*/ 2193201 h 219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201" h="2193201">
                <a:moveTo>
                  <a:pt x="0" y="0"/>
                </a:moveTo>
                <a:lnTo>
                  <a:pt x="2193201" y="0"/>
                </a:lnTo>
                <a:lnTo>
                  <a:pt x="2193201" y="2193201"/>
                </a:lnTo>
                <a:lnTo>
                  <a:pt x="0" y="2193201"/>
                </a:ln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6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51629A1-0DEE-41F7-BD1B-8AB195E149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6308" y="685800"/>
            <a:ext cx="3158668" cy="5486400"/>
          </a:xfrm>
          <a:prstGeom prst="roundRect">
            <a:avLst>
              <a:gd name="adj" fmla="val 0"/>
            </a:avLst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508000" algn="ctr" rotWithShape="0">
              <a:prstClr val="black">
                <a:alpha val="7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DDE8DE3-E138-4B69-B624-ADAD7116935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44976" y="685800"/>
            <a:ext cx="3158668" cy="5486400"/>
          </a:xfrm>
          <a:prstGeom prst="roundRect">
            <a:avLst>
              <a:gd name="adj" fmla="val 0"/>
            </a:avLst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508000" algn="ctr" rotWithShape="0">
              <a:prstClr val="black">
                <a:alpha val="7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CE940B-30C9-47D2-B7A4-E23592534CBB}"/>
              </a:ext>
            </a:extLst>
          </p:cNvPr>
          <p:cNvSpPr/>
          <p:nvPr userDrawn="1"/>
        </p:nvSpPr>
        <p:spPr>
          <a:xfrm>
            <a:off x="7004050" y="685800"/>
            <a:ext cx="4502150" cy="548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07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FE8D087-AC1C-4080-A50A-0552D81AD4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10906" y="0"/>
            <a:ext cx="3170188" cy="6858000"/>
          </a:xfrm>
          <a:prstGeom prst="roundRect">
            <a:avLst>
              <a:gd name="adj" fmla="val 0"/>
            </a:avLst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508000" algn="ctr" rotWithShape="0">
              <a:prstClr val="black">
                <a:alpha val="7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B6638EF8-0EEF-4B41-B070-36A2BA67EFF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76249" y="3429000"/>
            <a:ext cx="2881989" cy="2743200"/>
          </a:xfrm>
          <a:prstGeom prst="roundRect">
            <a:avLst>
              <a:gd name="adj" fmla="val 0"/>
            </a:avLst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508000" algn="ctr" rotWithShape="0">
              <a:prstClr val="black">
                <a:alpha val="7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F011DA55-09D4-483B-BE2E-1EF07B12B77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33762" y="685800"/>
            <a:ext cx="2881989" cy="2743200"/>
          </a:xfrm>
          <a:prstGeom prst="roundRect">
            <a:avLst>
              <a:gd name="adj" fmla="val 0"/>
            </a:avLst>
          </a:prstGeom>
          <a:pattFill prst="pct5">
            <a:fgClr>
              <a:srgbClr val="1D1C22"/>
            </a:fgClr>
            <a:bgClr>
              <a:schemeClr val="bg1"/>
            </a:bgClr>
          </a:pattFill>
          <a:effectLst>
            <a:outerShdw blurRad="508000" algn="ctr" rotWithShape="0">
              <a:prstClr val="black">
                <a:alpha val="7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80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4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75F4FA4B-AB4F-4C27-AEAE-C43C32EFDA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685800"/>
            <a:ext cx="12192000" cy="2743200"/>
          </a:xfrm>
          <a:custGeom>
            <a:avLst/>
            <a:gdLst>
              <a:gd name="connsiteX0" fmla="*/ 0 w 2193201"/>
              <a:gd name="connsiteY0" fmla="*/ 0 h 2193201"/>
              <a:gd name="connsiteX1" fmla="*/ 2193201 w 2193201"/>
              <a:gd name="connsiteY1" fmla="*/ 0 h 2193201"/>
              <a:gd name="connsiteX2" fmla="*/ 2193201 w 2193201"/>
              <a:gd name="connsiteY2" fmla="*/ 2193201 h 2193201"/>
              <a:gd name="connsiteX3" fmla="*/ 0 w 2193201"/>
              <a:gd name="connsiteY3" fmla="*/ 2193201 h 219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201" h="2193201">
                <a:moveTo>
                  <a:pt x="0" y="0"/>
                </a:moveTo>
                <a:lnTo>
                  <a:pt x="2193201" y="0"/>
                </a:lnTo>
                <a:lnTo>
                  <a:pt x="2193201" y="2193201"/>
                </a:lnTo>
                <a:lnTo>
                  <a:pt x="0" y="2193201"/>
                </a:ln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9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696FC6-EAA2-4FCC-BD09-3D950EF2EAF4}"/>
              </a:ext>
            </a:extLst>
          </p:cNvPr>
          <p:cNvSpPr/>
          <p:nvPr userDrawn="1"/>
        </p:nvSpPr>
        <p:spPr>
          <a:xfrm>
            <a:off x="685800" y="685800"/>
            <a:ext cx="5410200" cy="548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571E805-B9D6-4819-BBCE-BF7117454E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17448" y="1833030"/>
            <a:ext cx="4784000" cy="2980744"/>
          </a:xfrm>
          <a:custGeom>
            <a:avLst/>
            <a:gdLst>
              <a:gd name="connsiteX0" fmla="*/ 0 w 2193201"/>
              <a:gd name="connsiteY0" fmla="*/ 0 h 2193201"/>
              <a:gd name="connsiteX1" fmla="*/ 2193201 w 2193201"/>
              <a:gd name="connsiteY1" fmla="*/ 0 h 2193201"/>
              <a:gd name="connsiteX2" fmla="*/ 2193201 w 2193201"/>
              <a:gd name="connsiteY2" fmla="*/ 2193201 h 2193201"/>
              <a:gd name="connsiteX3" fmla="*/ 0 w 2193201"/>
              <a:gd name="connsiteY3" fmla="*/ 2193201 h 219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201" h="2193201">
                <a:moveTo>
                  <a:pt x="0" y="0"/>
                </a:moveTo>
                <a:lnTo>
                  <a:pt x="2193201" y="0"/>
                </a:lnTo>
                <a:lnTo>
                  <a:pt x="2193201" y="2193201"/>
                </a:lnTo>
                <a:lnTo>
                  <a:pt x="0" y="2193201"/>
                </a:ln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0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AF046F7-B409-417A-A62B-0860D34706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800" y="685800"/>
            <a:ext cx="10820400" cy="5486400"/>
          </a:xfrm>
          <a:custGeom>
            <a:avLst/>
            <a:gdLst>
              <a:gd name="connsiteX0" fmla="*/ 0 w 2193201"/>
              <a:gd name="connsiteY0" fmla="*/ 0 h 2193201"/>
              <a:gd name="connsiteX1" fmla="*/ 2193201 w 2193201"/>
              <a:gd name="connsiteY1" fmla="*/ 0 h 2193201"/>
              <a:gd name="connsiteX2" fmla="*/ 2193201 w 2193201"/>
              <a:gd name="connsiteY2" fmla="*/ 2193201 h 2193201"/>
              <a:gd name="connsiteX3" fmla="*/ 0 w 2193201"/>
              <a:gd name="connsiteY3" fmla="*/ 2193201 h 219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201" h="2193201">
                <a:moveTo>
                  <a:pt x="0" y="0"/>
                </a:moveTo>
                <a:lnTo>
                  <a:pt x="2193201" y="0"/>
                </a:lnTo>
                <a:lnTo>
                  <a:pt x="2193201" y="2193201"/>
                </a:lnTo>
                <a:lnTo>
                  <a:pt x="0" y="2193201"/>
                </a:ln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0203101-04BA-4810-ABB7-0BEDC2A1F8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06678" y="2234586"/>
            <a:ext cx="5178643" cy="2486649"/>
          </a:xfrm>
          <a:custGeom>
            <a:avLst/>
            <a:gdLst>
              <a:gd name="connsiteX0" fmla="*/ 383946 w 8613286"/>
              <a:gd name="connsiteY0" fmla="*/ 0 h 3381298"/>
              <a:gd name="connsiteX1" fmla="*/ 8229340 w 8613286"/>
              <a:gd name="connsiteY1" fmla="*/ 0 h 3381298"/>
              <a:gd name="connsiteX2" fmla="*/ 8613286 w 8613286"/>
              <a:gd name="connsiteY2" fmla="*/ 383946 h 3381298"/>
              <a:gd name="connsiteX3" fmla="*/ 8613286 w 8613286"/>
              <a:gd name="connsiteY3" fmla="*/ 2997352 h 3381298"/>
              <a:gd name="connsiteX4" fmla="*/ 8229340 w 8613286"/>
              <a:gd name="connsiteY4" fmla="*/ 3381298 h 3381298"/>
              <a:gd name="connsiteX5" fmla="*/ 383946 w 8613286"/>
              <a:gd name="connsiteY5" fmla="*/ 3381298 h 3381298"/>
              <a:gd name="connsiteX6" fmla="*/ 0 w 8613286"/>
              <a:gd name="connsiteY6" fmla="*/ 2997352 h 3381298"/>
              <a:gd name="connsiteX7" fmla="*/ 0 w 8613286"/>
              <a:gd name="connsiteY7" fmla="*/ 383946 h 3381298"/>
              <a:gd name="connsiteX8" fmla="*/ 383946 w 8613286"/>
              <a:gd name="connsiteY8" fmla="*/ 0 h 338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3286" h="3381298">
                <a:moveTo>
                  <a:pt x="383946" y="0"/>
                </a:moveTo>
                <a:lnTo>
                  <a:pt x="8229340" y="0"/>
                </a:lnTo>
                <a:cubicBezTo>
                  <a:pt x="8441388" y="0"/>
                  <a:pt x="8613286" y="171898"/>
                  <a:pt x="8613286" y="383946"/>
                </a:cubicBezTo>
                <a:lnTo>
                  <a:pt x="8613286" y="2997352"/>
                </a:lnTo>
                <a:cubicBezTo>
                  <a:pt x="8613286" y="3209400"/>
                  <a:pt x="8441388" y="3381298"/>
                  <a:pt x="8229340" y="3381298"/>
                </a:cubicBezTo>
                <a:lnTo>
                  <a:pt x="383946" y="3381298"/>
                </a:lnTo>
                <a:cubicBezTo>
                  <a:pt x="171898" y="3381298"/>
                  <a:pt x="0" y="3209400"/>
                  <a:pt x="0" y="2997352"/>
                </a:cubicBezTo>
                <a:lnTo>
                  <a:pt x="0" y="383946"/>
                </a:lnTo>
                <a:cubicBezTo>
                  <a:pt x="0" y="171898"/>
                  <a:pt x="171898" y="0"/>
                  <a:pt x="383946" y="0"/>
                </a:cubicBezTo>
                <a:close/>
              </a:path>
            </a:pathLst>
          </a:custGeom>
          <a:pattFill prst="pct5">
            <a:fgClr>
              <a:srgbClr val="0D1738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9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CA83C88-CE3D-4122-9787-5E9ED6C751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22072" y="2198010"/>
            <a:ext cx="3747856" cy="2146517"/>
          </a:xfrm>
          <a:custGeom>
            <a:avLst/>
            <a:gdLst>
              <a:gd name="connsiteX0" fmla="*/ 0 w 2193201"/>
              <a:gd name="connsiteY0" fmla="*/ 0 h 2193201"/>
              <a:gd name="connsiteX1" fmla="*/ 2193201 w 2193201"/>
              <a:gd name="connsiteY1" fmla="*/ 0 h 2193201"/>
              <a:gd name="connsiteX2" fmla="*/ 2193201 w 2193201"/>
              <a:gd name="connsiteY2" fmla="*/ 2193201 h 2193201"/>
              <a:gd name="connsiteX3" fmla="*/ 0 w 2193201"/>
              <a:gd name="connsiteY3" fmla="*/ 2193201 h 219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201" h="2193201">
                <a:moveTo>
                  <a:pt x="0" y="0"/>
                </a:moveTo>
                <a:lnTo>
                  <a:pt x="2193201" y="0"/>
                </a:lnTo>
                <a:lnTo>
                  <a:pt x="2193201" y="2193201"/>
                </a:lnTo>
                <a:lnTo>
                  <a:pt x="0" y="2193201"/>
                </a:ln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1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7F546B-88DC-488D-A367-0F8035B20017}"/>
              </a:ext>
            </a:extLst>
          </p:cNvPr>
          <p:cNvSpPr/>
          <p:nvPr userDrawn="1"/>
        </p:nvSpPr>
        <p:spPr>
          <a:xfrm>
            <a:off x="8412481" y="3145536"/>
            <a:ext cx="3093719" cy="39129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4CBF3A-CC85-4D5A-A1C8-59AE4A23B1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" y="3447288"/>
            <a:ext cx="7726680" cy="3419386"/>
          </a:xfrm>
          <a:custGeom>
            <a:avLst/>
            <a:gdLst>
              <a:gd name="connsiteX0" fmla="*/ 0 w 12192000"/>
              <a:gd name="connsiteY0" fmla="*/ 0 h 3419386"/>
              <a:gd name="connsiteX1" fmla="*/ 12192000 w 12192000"/>
              <a:gd name="connsiteY1" fmla="*/ 0 h 3419386"/>
              <a:gd name="connsiteX2" fmla="*/ 12192000 w 12192000"/>
              <a:gd name="connsiteY2" fmla="*/ 3419386 h 3419386"/>
              <a:gd name="connsiteX3" fmla="*/ 0 w 12192000"/>
              <a:gd name="connsiteY3" fmla="*/ 3419386 h 341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19386">
                <a:moveTo>
                  <a:pt x="0" y="0"/>
                </a:moveTo>
                <a:lnTo>
                  <a:pt x="12192000" y="0"/>
                </a:lnTo>
                <a:lnTo>
                  <a:pt x="12192000" y="3419386"/>
                </a:lnTo>
                <a:lnTo>
                  <a:pt x="0" y="3419386"/>
                </a:ln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76674043-DEBF-4B67-9274-3A919A19C7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12480" y="694473"/>
            <a:ext cx="3093719" cy="2752815"/>
          </a:xfrm>
          <a:custGeom>
            <a:avLst/>
            <a:gdLst>
              <a:gd name="connsiteX0" fmla="*/ 0 w 12192000"/>
              <a:gd name="connsiteY0" fmla="*/ 0 h 3419386"/>
              <a:gd name="connsiteX1" fmla="*/ 12192000 w 12192000"/>
              <a:gd name="connsiteY1" fmla="*/ 0 h 3419386"/>
              <a:gd name="connsiteX2" fmla="*/ 12192000 w 12192000"/>
              <a:gd name="connsiteY2" fmla="*/ 3419386 h 3419386"/>
              <a:gd name="connsiteX3" fmla="*/ 0 w 12192000"/>
              <a:gd name="connsiteY3" fmla="*/ 3419386 h 341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19386">
                <a:moveTo>
                  <a:pt x="0" y="0"/>
                </a:moveTo>
                <a:lnTo>
                  <a:pt x="12192000" y="0"/>
                </a:lnTo>
                <a:lnTo>
                  <a:pt x="12192000" y="3419386"/>
                </a:lnTo>
                <a:lnTo>
                  <a:pt x="0" y="3419386"/>
                </a:ln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686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570FC5-AE46-4E10-A383-5D5B870F68E3}"/>
              </a:ext>
            </a:extLst>
          </p:cNvPr>
          <p:cNvSpPr/>
          <p:nvPr userDrawn="1"/>
        </p:nvSpPr>
        <p:spPr>
          <a:xfrm>
            <a:off x="6920662" y="2"/>
            <a:ext cx="5271338" cy="6857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700FA3EE-9466-4E23-9F7A-EF359DA30C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20663" y="0"/>
            <a:ext cx="5271338" cy="3543300"/>
          </a:xfrm>
          <a:custGeom>
            <a:avLst/>
            <a:gdLst>
              <a:gd name="connsiteX0" fmla="*/ 0 w 2193201"/>
              <a:gd name="connsiteY0" fmla="*/ 0 h 2193201"/>
              <a:gd name="connsiteX1" fmla="*/ 2193201 w 2193201"/>
              <a:gd name="connsiteY1" fmla="*/ 0 h 2193201"/>
              <a:gd name="connsiteX2" fmla="*/ 2193201 w 2193201"/>
              <a:gd name="connsiteY2" fmla="*/ 2193201 h 2193201"/>
              <a:gd name="connsiteX3" fmla="*/ 0 w 2193201"/>
              <a:gd name="connsiteY3" fmla="*/ 2193201 h 219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201" h="2193201">
                <a:moveTo>
                  <a:pt x="0" y="0"/>
                </a:moveTo>
                <a:lnTo>
                  <a:pt x="2193201" y="0"/>
                </a:lnTo>
                <a:lnTo>
                  <a:pt x="2193201" y="2193201"/>
                </a:lnTo>
                <a:lnTo>
                  <a:pt x="0" y="2193201"/>
                </a:ln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2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700FA3EE-9466-4E23-9F7A-EF359DA30C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7509163" cy="6858000"/>
          </a:xfrm>
          <a:custGeom>
            <a:avLst/>
            <a:gdLst>
              <a:gd name="connsiteX0" fmla="*/ 0 w 2193201"/>
              <a:gd name="connsiteY0" fmla="*/ 0 h 2193201"/>
              <a:gd name="connsiteX1" fmla="*/ 2193201 w 2193201"/>
              <a:gd name="connsiteY1" fmla="*/ 0 h 2193201"/>
              <a:gd name="connsiteX2" fmla="*/ 2193201 w 2193201"/>
              <a:gd name="connsiteY2" fmla="*/ 2193201 h 2193201"/>
              <a:gd name="connsiteX3" fmla="*/ 0 w 2193201"/>
              <a:gd name="connsiteY3" fmla="*/ 2193201 h 219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201" h="2193201">
                <a:moveTo>
                  <a:pt x="0" y="0"/>
                </a:moveTo>
                <a:lnTo>
                  <a:pt x="2193201" y="0"/>
                </a:lnTo>
                <a:lnTo>
                  <a:pt x="2193201" y="2193201"/>
                </a:lnTo>
                <a:lnTo>
                  <a:pt x="0" y="2193201"/>
                </a:ln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8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726DB72-6BF1-4FF0-ADA0-E1A899C217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82142" y="1238066"/>
            <a:ext cx="3657600" cy="4381868"/>
          </a:xfrm>
          <a:custGeom>
            <a:avLst/>
            <a:gdLst>
              <a:gd name="connsiteX0" fmla="*/ 0 w 2193201"/>
              <a:gd name="connsiteY0" fmla="*/ 0 h 2193201"/>
              <a:gd name="connsiteX1" fmla="*/ 2193201 w 2193201"/>
              <a:gd name="connsiteY1" fmla="*/ 0 h 2193201"/>
              <a:gd name="connsiteX2" fmla="*/ 2193201 w 2193201"/>
              <a:gd name="connsiteY2" fmla="*/ 2193201 h 2193201"/>
              <a:gd name="connsiteX3" fmla="*/ 0 w 2193201"/>
              <a:gd name="connsiteY3" fmla="*/ 2193201 h 219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201" h="2193201">
                <a:moveTo>
                  <a:pt x="0" y="0"/>
                </a:moveTo>
                <a:lnTo>
                  <a:pt x="2193201" y="0"/>
                </a:lnTo>
                <a:lnTo>
                  <a:pt x="2193201" y="2193201"/>
                </a:lnTo>
                <a:lnTo>
                  <a:pt x="0" y="2193201"/>
                </a:ln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3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3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EAF1050-35E9-4716-B101-E4487F5471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66701" y="0"/>
            <a:ext cx="7386618" cy="6858000"/>
          </a:xfrm>
          <a:custGeom>
            <a:avLst/>
            <a:gdLst>
              <a:gd name="connsiteX0" fmla="*/ 0 w 7386618"/>
              <a:gd name="connsiteY0" fmla="*/ 0 h 6858000"/>
              <a:gd name="connsiteX1" fmla="*/ 7386618 w 7386618"/>
              <a:gd name="connsiteY1" fmla="*/ 0 h 6858000"/>
              <a:gd name="connsiteX2" fmla="*/ 7386618 w 7386618"/>
              <a:gd name="connsiteY2" fmla="*/ 6858000 h 6858000"/>
              <a:gd name="connsiteX3" fmla="*/ 6746718 w 73866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86618" h="6858000">
                <a:moveTo>
                  <a:pt x="0" y="0"/>
                </a:moveTo>
                <a:lnTo>
                  <a:pt x="7386618" y="0"/>
                </a:lnTo>
                <a:lnTo>
                  <a:pt x="7386618" y="6858000"/>
                </a:lnTo>
                <a:lnTo>
                  <a:pt x="6746718" y="6858000"/>
                </a:ln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7F02A1D-1EEF-40FA-91BB-14D6F710A5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25958" y="2550695"/>
            <a:ext cx="1881157" cy="1895022"/>
          </a:xfrm>
          <a:prstGeom prst="flowChartConnector">
            <a:avLst/>
          </a:prstGeom>
          <a:pattFill prst="pct5">
            <a:fgClr>
              <a:srgbClr val="1D1C22"/>
            </a:fgClr>
            <a:bgClr>
              <a:schemeClr val="bg1"/>
            </a:bgClr>
          </a:patt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3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3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3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3140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4023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1ADACA8E-CA69-4520-8313-E4D24F99D2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35109" y="2066192"/>
            <a:ext cx="2743200" cy="2725615"/>
          </a:xfrm>
          <a:prstGeom prst="flowChartConnector">
            <a:avLst/>
          </a:pr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7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2C534D3A-45E4-4F70-9C36-8409F0BAB9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52923" y="2113084"/>
            <a:ext cx="2743200" cy="2725615"/>
          </a:xfrm>
          <a:prstGeom prst="flowChartConnector">
            <a:avLst/>
          </a:pr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9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114717D-C970-4C4D-9B6E-AD16ADD39E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5800" y="685800"/>
            <a:ext cx="10820400" cy="2743200"/>
          </a:xfrm>
          <a:custGeom>
            <a:avLst/>
            <a:gdLst>
              <a:gd name="connsiteX0" fmla="*/ 0 w 2193201"/>
              <a:gd name="connsiteY0" fmla="*/ 0 h 2193201"/>
              <a:gd name="connsiteX1" fmla="*/ 2193201 w 2193201"/>
              <a:gd name="connsiteY1" fmla="*/ 0 h 2193201"/>
              <a:gd name="connsiteX2" fmla="*/ 2193201 w 2193201"/>
              <a:gd name="connsiteY2" fmla="*/ 2193201 h 2193201"/>
              <a:gd name="connsiteX3" fmla="*/ 0 w 2193201"/>
              <a:gd name="connsiteY3" fmla="*/ 2193201 h 219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201" h="2193201">
                <a:moveTo>
                  <a:pt x="0" y="0"/>
                </a:moveTo>
                <a:lnTo>
                  <a:pt x="2193201" y="0"/>
                </a:lnTo>
                <a:lnTo>
                  <a:pt x="2193201" y="2193201"/>
                </a:lnTo>
                <a:lnTo>
                  <a:pt x="0" y="2193201"/>
                </a:ln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16D266A-B697-496C-8531-A0896D8A59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90133" y="1597227"/>
            <a:ext cx="4216719" cy="4115054"/>
          </a:xfrm>
          <a:custGeom>
            <a:avLst/>
            <a:gdLst>
              <a:gd name="connsiteX0" fmla="*/ 1773016 w 3326169"/>
              <a:gd name="connsiteY0" fmla="*/ 198 h 3245975"/>
              <a:gd name="connsiteX1" fmla="*/ 3314938 w 3326169"/>
              <a:gd name="connsiteY1" fmla="*/ 1148582 h 3245975"/>
              <a:gd name="connsiteX2" fmla="*/ 1914621 w 3326169"/>
              <a:gd name="connsiteY2" fmla="*/ 3185785 h 3245975"/>
              <a:gd name="connsiteX3" fmla="*/ 18686 w 3326169"/>
              <a:gd name="connsiteY3" fmla="*/ 1659849 h 3245975"/>
              <a:gd name="connsiteX4" fmla="*/ 474969 w 3326169"/>
              <a:gd name="connsiteY4" fmla="*/ 456405 h 3245975"/>
              <a:gd name="connsiteX5" fmla="*/ 1773016 w 3326169"/>
              <a:gd name="connsiteY5" fmla="*/ 198 h 324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6169" h="3245975">
                <a:moveTo>
                  <a:pt x="1773016" y="198"/>
                </a:moveTo>
                <a:cubicBezTo>
                  <a:pt x="2937325" y="15929"/>
                  <a:pt x="3259870" y="794628"/>
                  <a:pt x="3314938" y="1148582"/>
                </a:cubicBezTo>
                <a:cubicBezTo>
                  <a:pt x="3362140" y="1502536"/>
                  <a:pt x="3322805" y="2792503"/>
                  <a:pt x="1914621" y="3185785"/>
                </a:cubicBezTo>
                <a:cubicBezTo>
                  <a:pt x="805381" y="3492545"/>
                  <a:pt x="168158" y="2572264"/>
                  <a:pt x="18686" y="1659849"/>
                </a:cubicBezTo>
                <a:cubicBezTo>
                  <a:pt x="-59984" y="1203642"/>
                  <a:pt x="113089" y="739569"/>
                  <a:pt x="474969" y="456405"/>
                </a:cubicBezTo>
                <a:cubicBezTo>
                  <a:pt x="773913" y="220436"/>
                  <a:pt x="1206595" y="-7668"/>
                  <a:pt x="1773016" y="198"/>
                </a:cubicBez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6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3A31412-E667-498A-AE0E-4649FA5F8C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1" y="0"/>
            <a:ext cx="5410200" cy="6858000"/>
          </a:xfrm>
          <a:custGeom>
            <a:avLst/>
            <a:gdLst>
              <a:gd name="connsiteX0" fmla="*/ 0 w 5637929"/>
              <a:gd name="connsiteY0" fmla="*/ 0 h 6858000"/>
              <a:gd name="connsiteX1" fmla="*/ 5637929 w 5637929"/>
              <a:gd name="connsiteY1" fmla="*/ 0 h 6858000"/>
              <a:gd name="connsiteX2" fmla="*/ 5637929 w 5637929"/>
              <a:gd name="connsiteY2" fmla="*/ 6858000 h 6858000"/>
              <a:gd name="connsiteX3" fmla="*/ 0 w 563792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7929" h="6858000">
                <a:moveTo>
                  <a:pt x="0" y="0"/>
                </a:moveTo>
                <a:lnTo>
                  <a:pt x="5637929" y="0"/>
                </a:lnTo>
                <a:lnTo>
                  <a:pt x="5637929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A5DE08-E057-4A85-AE75-1540B51B62ED}"/>
              </a:ext>
            </a:extLst>
          </p:cNvPr>
          <p:cNvSpPr/>
          <p:nvPr userDrawn="1"/>
        </p:nvSpPr>
        <p:spPr>
          <a:xfrm>
            <a:off x="6096000" y="685800"/>
            <a:ext cx="5410200" cy="548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7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69874EB-8370-414F-9B50-95CB83CFB8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9050" y="0"/>
            <a:ext cx="12211050" cy="6858000"/>
          </a:xfrm>
          <a:custGeom>
            <a:avLst/>
            <a:gdLst>
              <a:gd name="connsiteX0" fmla="*/ 0 w 2193201"/>
              <a:gd name="connsiteY0" fmla="*/ 0 h 2193201"/>
              <a:gd name="connsiteX1" fmla="*/ 2193201 w 2193201"/>
              <a:gd name="connsiteY1" fmla="*/ 0 h 2193201"/>
              <a:gd name="connsiteX2" fmla="*/ 2193201 w 2193201"/>
              <a:gd name="connsiteY2" fmla="*/ 2193201 h 2193201"/>
              <a:gd name="connsiteX3" fmla="*/ 0 w 2193201"/>
              <a:gd name="connsiteY3" fmla="*/ 2193201 h 219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201" h="2193201">
                <a:moveTo>
                  <a:pt x="0" y="0"/>
                </a:moveTo>
                <a:lnTo>
                  <a:pt x="2193201" y="0"/>
                </a:lnTo>
                <a:lnTo>
                  <a:pt x="2193201" y="2193201"/>
                </a:lnTo>
                <a:lnTo>
                  <a:pt x="0" y="2193201"/>
                </a:ln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4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09BD22-2DE5-4CFA-88EA-DA84F68FA4D3}"/>
              </a:ext>
            </a:extLst>
          </p:cNvPr>
          <p:cNvSpPr/>
          <p:nvPr userDrawn="1"/>
        </p:nvSpPr>
        <p:spPr>
          <a:xfrm>
            <a:off x="-19050" y="2"/>
            <a:ext cx="5136482" cy="6857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B2491B-51FD-44A4-8361-7769EA9DF5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9050" y="0"/>
            <a:ext cx="5136482" cy="3429000"/>
          </a:xfrm>
          <a:custGeom>
            <a:avLst/>
            <a:gdLst>
              <a:gd name="connsiteX0" fmla="*/ 0 w 2193201"/>
              <a:gd name="connsiteY0" fmla="*/ 0 h 2193201"/>
              <a:gd name="connsiteX1" fmla="*/ 2193201 w 2193201"/>
              <a:gd name="connsiteY1" fmla="*/ 0 h 2193201"/>
              <a:gd name="connsiteX2" fmla="*/ 2193201 w 2193201"/>
              <a:gd name="connsiteY2" fmla="*/ 2193201 h 2193201"/>
              <a:gd name="connsiteX3" fmla="*/ 0 w 2193201"/>
              <a:gd name="connsiteY3" fmla="*/ 2193201 h 219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201" h="2193201">
                <a:moveTo>
                  <a:pt x="0" y="0"/>
                </a:moveTo>
                <a:lnTo>
                  <a:pt x="2193201" y="0"/>
                </a:lnTo>
                <a:lnTo>
                  <a:pt x="2193201" y="2193201"/>
                </a:lnTo>
                <a:lnTo>
                  <a:pt x="0" y="2193201"/>
                </a:ln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7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bg>
      <p:bgPr>
        <a:solidFill>
          <a:srgbClr val="010D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074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48">
          <p15:clr>
            <a:srgbClr val="FBAE40"/>
          </p15:clr>
        </p15:guide>
        <p15:guide id="3" pos="432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orient="horz" pos="43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2900DB-E787-4AC7-B28F-FE6A5F5D4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8875" y="0"/>
            <a:ext cx="3610834" cy="6858000"/>
          </a:xfrm>
          <a:custGeom>
            <a:avLst/>
            <a:gdLst>
              <a:gd name="connsiteX0" fmla="*/ 0 w 5637929"/>
              <a:gd name="connsiteY0" fmla="*/ 0 h 6858000"/>
              <a:gd name="connsiteX1" fmla="*/ 5637929 w 5637929"/>
              <a:gd name="connsiteY1" fmla="*/ 0 h 6858000"/>
              <a:gd name="connsiteX2" fmla="*/ 5637929 w 5637929"/>
              <a:gd name="connsiteY2" fmla="*/ 6858000 h 6858000"/>
              <a:gd name="connsiteX3" fmla="*/ 0 w 563792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7929" h="6858000">
                <a:moveTo>
                  <a:pt x="0" y="0"/>
                </a:moveTo>
                <a:lnTo>
                  <a:pt x="5637929" y="0"/>
                </a:lnTo>
                <a:lnTo>
                  <a:pt x="5637929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759B74C-C405-46F2-AE7B-6F2838A4AD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29709" y="2719754"/>
            <a:ext cx="2862291" cy="4138246"/>
          </a:xfrm>
          <a:custGeom>
            <a:avLst/>
            <a:gdLst>
              <a:gd name="connsiteX0" fmla="*/ 0 w 5637929"/>
              <a:gd name="connsiteY0" fmla="*/ 0 h 6858000"/>
              <a:gd name="connsiteX1" fmla="*/ 5637929 w 5637929"/>
              <a:gd name="connsiteY1" fmla="*/ 0 h 6858000"/>
              <a:gd name="connsiteX2" fmla="*/ 5637929 w 5637929"/>
              <a:gd name="connsiteY2" fmla="*/ 6858000 h 6858000"/>
              <a:gd name="connsiteX3" fmla="*/ 0 w 563792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7929" h="6858000">
                <a:moveTo>
                  <a:pt x="0" y="0"/>
                </a:moveTo>
                <a:lnTo>
                  <a:pt x="5637929" y="0"/>
                </a:lnTo>
                <a:lnTo>
                  <a:pt x="5637929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5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3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3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3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3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E385-A29E-481C-A09D-20A42AC8C2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52950" y="0"/>
            <a:ext cx="7639051" cy="6858000"/>
          </a:xfrm>
          <a:custGeom>
            <a:avLst/>
            <a:gdLst>
              <a:gd name="connsiteX0" fmla="*/ 0 w 5637929"/>
              <a:gd name="connsiteY0" fmla="*/ 0 h 6858000"/>
              <a:gd name="connsiteX1" fmla="*/ 5637929 w 5637929"/>
              <a:gd name="connsiteY1" fmla="*/ 0 h 6858000"/>
              <a:gd name="connsiteX2" fmla="*/ 5637929 w 5637929"/>
              <a:gd name="connsiteY2" fmla="*/ 6858000 h 6858000"/>
              <a:gd name="connsiteX3" fmla="*/ 0 w 563792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7929" h="6858000">
                <a:moveTo>
                  <a:pt x="0" y="0"/>
                </a:moveTo>
                <a:lnTo>
                  <a:pt x="5637929" y="0"/>
                </a:lnTo>
                <a:lnTo>
                  <a:pt x="5637929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7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61D14A61-B650-49EE-95EC-ABC496FEC32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2193201"/>
              <a:gd name="connsiteY0" fmla="*/ 0 h 2193201"/>
              <a:gd name="connsiteX1" fmla="*/ 2193201 w 2193201"/>
              <a:gd name="connsiteY1" fmla="*/ 0 h 2193201"/>
              <a:gd name="connsiteX2" fmla="*/ 2193201 w 2193201"/>
              <a:gd name="connsiteY2" fmla="*/ 2193201 h 2193201"/>
              <a:gd name="connsiteX3" fmla="*/ 0 w 2193201"/>
              <a:gd name="connsiteY3" fmla="*/ 2193201 h 219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201" h="2193201">
                <a:moveTo>
                  <a:pt x="0" y="0"/>
                </a:moveTo>
                <a:lnTo>
                  <a:pt x="2193201" y="0"/>
                </a:lnTo>
                <a:lnTo>
                  <a:pt x="2193201" y="2193201"/>
                </a:lnTo>
                <a:lnTo>
                  <a:pt x="0" y="2193201"/>
                </a:ln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7196C3-BA70-4F5E-A846-C628F5E024C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54131580-EA70-46EF-A52C-F71D85F85E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41318" y="0"/>
            <a:ext cx="8050682" cy="6858000"/>
          </a:xfrm>
          <a:custGeom>
            <a:avLst/>
            <a:gdLst>
              <a:gd name="connsiteX0" fmla="*/ 0 w 2193201"/>
              <a:gd name="connsiteY0" fmla="*/ 0 h 2193201"/>
              <a:gd name="connsiteX1" fmla="*/ 2193201 w 2193201"/>
              <a:gd name="connsiteY1" fmla="*/ 0 h 2193201"/>
              <a:gd name="connsiteX2" fmla="*/ 2193201 w 2193201"/>
              <a:gd name="connsiteY2" fmla="*/ 2193201 h 2193201"/>
              <a:gd name="connsiteX3" fmla="*/ 0 w 2193201"/>
              <a:gd name="connsiteY3" fmla="*/ 2193201 h 219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201" h="2193201">
                <a:moveTo>
                  <a:pt x="0" y="0"/>
                </a:moveTo>
                <a:lnTo>
                  <a:pt x="2193201" y="0"/>
                </a:lnTo>
                <a:lnTo>
                  <a:pt x="2193201" y="2193201"/>
                </a:lnTo>
                <a:lnTo>
                  <a:pt x="0" y="2193201"/>
                </a:lnTo>
                <a:close/>
              </a:path>
            </a:pathLst>
          </a:custGeom>
          <a:pattFill prst="pct5">
            <a:fgClr>
              <a:srgbClr val="1D1C2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6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F683F6-E1E3-4444-9468-104A7F66FD74}"/>
              </a:ext>
            </a:extLst>
          </p:cNvPr>
          <p:cNvSpPr/>
          <p:nvPr userDrawn="1"/>
        </p:nvSpPr>
        <p:spPr>
          <a:xfrm>
            <a:off x="8435202" y="6423394"/>
            <a:ext cx="264848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150" baseline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cs typeface="Poppins" panose="00000500000000000000" pitchFamily="2" charset="0"/>
              </a:rPr>
              <a:t>Education Pro</a:t>
            </a:r>
            <a:r>
              <a:rPr lang="en-US" sz="800" b="1" spc="150" baseline="0">
                <a:solidFill>
                  <a:schemeClr val="accent4"/>
                </a:solidFill>
                <a:latin typeface="Lato" panose="020F0502020204030203" pitchFamily="34" charset="0"/>
                <a:cs typeface="Poppins" panose="00000500000000000000" pitchFamily="2" charset="0"/>
              </a:rPr>
              <a:t> </a:t>
            </a:r>
            <a:r>
              <a:rPr lang="en-US" sz="800" b="1" spc="150" baseline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cs typeface="Poppins" panose="00000500000000000000" pitchFamily="2" charset="0"/>
              </a:rPr>
              <a:t>– PresentationTemplate</a:t>
            </a:r>
            <a:endParaRPr lang="en-US" sz="800" b="0" spc="150" baseline="0">
              <a:solidFill>
                <a:schemeClr val="bg1">
                  <a:lumMod val="85000"/>
                </a:schemeClr>
              </a:solidFill>
              <a:latin typeface="Lato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18782-C9ED-405B-8956-64B41AD18086}"/>
              </a:ext>
            </a:extLst>
          </p:cNvPr>
          <p:cNvSpPr/>
          <p:nvPr userDrawn="1"/>
        </p:nvSpPr>
        <p:spPr>
          <a:xfrm>
            <a:off x="11670176" y="6389134"/>
            <a:ext cx="4667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1A290D8D-6BA0-418D-AFED-C65293F70DA0}" type="slidenum">
              <a:rPr lang="en-US" sz="1200" b="1" kern="1200" smtClean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+mn-ea"/>
                <a:cs typeface="+mn-cs"/>
              </a:rPr>
              <a:pPr/>
              <a:t>‹#›</a:t>
            </a:fld>
            <a:endParaRPr lang="en-US" sz="1200">
              <a:solidFill>
                <a:schemeClr val="bg1">
                  <a:lumMod val="8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9F091C-D248-4209-963E-C2B370BFC259}"/>
              </a:ext>
            </a:extLst>
          </p:cNvPr>
          <p:cNvSpPr txBox="1"/>
          <p:nvPr userDrawn="1"/>
        </p:nvSpPr>
        <p:spPr>
          <a:xfrm rot="16200000">
            <a:off x="-627592" y="3212424"/>
            <a:ext cx="20185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600" baseline="0">
                <a:solidFill>
                  <a:schemeClr val="bg1">
                    <a:lumMod val="85000"/>
                  </a:schemeClr>
                </a:solidFill>
                <a:latin typeface="Lato Black" panose="020F0A02020204030203" pitchFamily="34" charset="0"/>
              </a:rPr>
              <a:t>EDUCATION </a:t>
            </a:r>
            <a:r>
              <a:rPr lang="en-US" sz="800" b="1" spc="600" baseline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</a:rPr>
              <a:t>PRO</a:t>
            </a:r>
            <a:endParaRPr lang="en-US" sz="800" spc="600" baseline="0">
              <a:solidFill>
                <a:srgbClr val="FF4EBC"/>
              </a:solidFill>
              <a:latin typeface="Lato" panose="020F050202020403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100D5F-72F6-4685-AB45-F7CD7B0AD852}"/>
              </a:ext>
            </a:extLst>
          </p:cNvPr>
          <p:cNvCxnSpPr/>
          <p:nvPr userDrawn="1"/>
        </p:nvCxnSpPr>
        <p:spPr>
          <a:xfrm>
            <a:off x="356754" y="4379439"/>
            <a:ext cx="0" cy="68994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7CCCA3-8D5C-4211-AA85-23BDD802E700}"/>
              </a:ext>
            </a:extLst>
          </p:cNvPr>
          <p:cNvGrpSpPr/>
          <p:nvPr userDrawn="1"/>
        </p:nvGrpSpPr>
        <p:grpSpPr>
          <a:xfrm>
            <a:off x="279665" y="5292598"/>
            <a:ext cx="155375" cy="760658"/>
            <a:chOff x="6885749" y="874246"/>
            <a:chExt cx="241707" cy="11833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82BC01E-A6C4-46C5-BB1A-63146FCD1BD4}"/>
                </a:ext>
              </a:extLst>
            </p:cNvPr>
            <p:cNvGrpSpPr/>
            <p:nvPr/>
          </p:nvGrpSpPr>
          <p:grpSpPr>
            <a:xfrm>
              <a:off x="6885749" y="874246"/>
              <a:ext cx="241707" cy="241707"/>
              <a:chOff x="4972022" y="1366699"/>
              <a:chExt cx="419795" cy="419794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67E4C665-95C4-4ABC-B32C-BE1C6DFBAB67}"/>
                  </a:ext>
                </a:extLst>
              </p:cNvPr>
              <p:cNvGrpSpPr/>
              <p:nvPr/>
            </p:nvGrpSpPr>
            <p:grpSpPr>
              <a:xfrm>
                <a:off x="4972022" y="1366699"/>
                <a:ext cx="419795" cy="419794"/>
                <a:chOff x="4455727" y="986974"/>
                <a:chExt cx="1179248" cy="1179247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9D3133BE-727C-46EE-B3C7-B91C1B870DB7}"/>
                    </a:ext>
                  </a:extLst>
                </p:cNvPr>
                <p:cNvSpPr/>
                <p:nvPr/>
              </p:nvSpPr>
              <p:spPr>
                <a:xfrm>
                  <a:off x="4455727" y="986974"/>
                  <a:ext cx="1179248" cy="1179247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noFill/>
                </a:ln>
                <a:effectLst>
                  <a:outerShdw blurRad="2032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457200"/>
                  <a:endParaRPr lang="en-US">
                    <a:solidFill>
                      <a:srgbClr val="172144"/>
                    </a:solidFill>
                    <a:latin typeface="Calibri"/>
                  </a:endParaRP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D24CBCEF-D418-47DD-8F7B-E5FE4BC58FB4}"/>
                    </a:ext>
                  </a:extLst>
                </p:cNvPr>
                <p:cNvSpPr/>
                <p:nvPr/>
              </p:nvSpPr>
              <p:spPr>
                <a:xfrm>
                  <a:off x="4644529" y="1175776"/>
                  <a:ext cx="801644" cy="80164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76200">
                  <a:noFill/>
                </a:ln>
                <a:effectLst>
                  <a:outerShdw blurRad="2032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457200"/>
                  <a:endParaRPr lang="en-US">
                    <a:solidFill>
                      <a:srgbClr val="172144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6" name="Freeform 88">
                <a:extLst>
                  <a:ext uri="{FF2B5EF4-FFF2-40B4-BE49-F238E27FC236}">
                    <a16:creationId xmlns:a16="http://schemas.microsoft.com/office/drawing/2014/main" id="{73F8DA98-9910-495C-AE2B-33BC07EE8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6584" y="1481448"/>
                <a:ext cx="110670" cy="190297"/>
              </a:xfrm>
              <a:custGeom>
                <a:avLst/>
                <a:gdLst>
                  <a:gd name="T0" fmla="*/ 558 w 558"/>
                  <a:gd name="T1" fmla="*/ 0 h 966"/>
                  <a:gd name="T2" fmla="*/ 558 w 558"/>
                  <a:gd name="T3" fmla="*/ 209 h 966"/>
                  <a:gd name="T4" fmla="*/ 355 w 558"/>
                  <a:gd name="T5" fmla="*/ 209 h 966"/>
                  <a:gd name="T6" fmla="*/ 355 w 558"/>
                  <a:gd name="T7" fmla="*/ 352 h 966"/>
                  <a:gd name="T8" fmla="*/ 558 w 558"/>
                  <a:gd name="T9" fmla="*/ 352 h 966"/>
                  <a:gd name="T10" fmla="*/ 529 w 558"/>
                  <a:gd name="T11" fmla="*/ 564 h 966"/>
                  <a:gd name="T12" fmla="*/ 355 w 558"/>
                  <a:gd name="T13" fmla="*/ 557 h 966"/>
                  <a:gd name="T14" fmla="*/ 355 w 558"/>
                  <a:gd name="T15" fmla="*/ 966 h 966"/>
                  <a:gd name="T16" fmla="*/ 146 w 558"/>
                  <a:gd name="T17" fmla="*/ 966 h 966"/>
                  <a:gd name="T18" fmla="*/ 146 w 558"/>
                  <a:gd name="T19" fmla="*/ 552 h 966"/>
                  <a:gd name="T20" fmla="*/ 0 w 558"/>
                  <a:gd name="T21" fmla="*/ 552 h 966"/>
                  <a:gd name="T22" fmla="*/ 0 w 558"/>
                  <a:gd name="T23" fmla="*/ 345 h 966"/>
                  <a:gd name="T24" fmla="*/ 151 w 558"/>
                  <a:gd name="T25" fmla="*/ 345 h 966"/>
                  <a:gd name="T26" fmla="*/ 152 w 558"/>
                  <a:gd name="T27" fmla="*/ 185 h 966"/>
                  <a:gd name="T28" fmla="*/ 338 w 558"/>
                  <a:gd name="T29" fmla="*/ 0 h 966"/>
                  <a:gd name="T30" fmla="*/ 558 w 558"/>
                  <a:gd name="T31" fmla="*/ 0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8" h="966">
                    <a:moveTo>
                      <a:pt x="558" y="0"/>
                    </a:moveTo>
                    <a:cubicBezTo>
                      <a:pt x="558" y="209"/>
                      <a:pt x="558" y="209"/>
                      <a:pt x="558" y="209"/>
                    </a:cubicBezTo>
                    <a:cubicBezTo>
                      <a:pt x="355" y="209"/>
                      <a:pt x="355" y="209"/>
                      <a:pt x="355" y="209"/>
                    </a:cubicBezTo>
                    <a:cubicBezTo>
                      <a:pt x="355" y="352"/>
                      <a:pt x="355" y="352"/>
                      <a:pt x="355" y="352"/>
                    </a:cubicBezTo>
                    <a:cubicBezTo>
                      <a:pt x="558" y="352"/>
                      <a:pt x="558" y="352"/>
                      <a:pt x="558" y="352"/>
                    </a:cubicBezTo>
                    <a:cubicBezTo>
                      <a:pt x="529" y="564"/>
                      <a:pt x="529" y="564"/>
                      <a:pt x="529" y="564"/>
                    </a:cubicBezTo>
                    <a:cubicBezTo>
                      <a:pt x="355" y="557"/>
                      <a:pt x="355" y="557"/>
                      <a:pt x="355" y="557"/>
                    </a:cubicBezTo>
                    <a:cubicBezTo>
                      <a:pt x="355" y="966"/>
                      <a:pt x="355" y="966"/>
                      <a:pt x="355" y="966"/>
                    </a:cubicBezTo>
                    <a:cubicBezTo>
                      <a:pt x="146" y="966"/>
                      <a:pt x="146" y="966"/>
                      <a:pt x="146" y="966"/>
                    </a:cubicBezTo>
                    <a:cubicBezTo>
                      <a:pt x="146" y="552"/>
                      <a:pt x="146" y="552"/>
                      <a:pt x="146" y="552"/>
                    </a:cubicBezTo>
                    <a:cubicBezTo>
                      <a:pt x="0" y="552"/>
                      <a:pt x="0" y="552"/>
                      <a:pt x="0" y="552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151" y="345"/>
                      <a:pt x="151" y="345"/>
                      <a:pt x="151" y="345"/>
                    </a:cubicBezTo>
                    <a:cubicBezTo>
                      <a:pt x="152" y="185"/>
                      <a:pt x="152" y="185"/>
                      <a:pt x="152" y="185"/>
                    </a:cubicBezTo>
                    <a:cubicBezTo>
                      <a:pt x="153" y="82"/>
                      <a:pt x="236" y="0"/>
                      <a:pt x="338" y="0"/>
                    </a:cubicBezTo>
                    <a:lnTo>
                      <a:pt x="558" y="0"/>
                    </a:lnTo>
                    <a:close/>
                  </a:path>
                </a:pathLst>
              </a:custGeom>
              <a:solidFill>
                <a:srgbClr val="222A35"/>
              </a:soli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003882E-3CF7-4FCF-B0D8-99357076DB94}"/>
                </a:ext>
              </a:extLst>
            </p:cNvPr>
            <p:cNvGrpSpPr/>
            <p:nvPr/>
          </p:nvGrpSpPr>
          <p:grpSpPr>
            <a:xfrm>
              <a:off x="6885749" y="1344084"/>
              <a:ext cx="241707" cy="241707"/>
              <a:chOff x="5451934" y="1366699"/>
              <a:chExt cx="419795" cy="41979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F4E75A87-D320-4B14-B76F-9589456228B5}"/>
                  </a:ext>
                </a:extLst>
              </p:cNvPr>
              <p:cNvGrpSpPr/>
              <p:nvPr/>
            </p:nvGrpSpPr>
            <p:grpSpPr>
              <a:xfrm>
                <a:off x="5451934" y="1366699"/>
                <a:ext cx="419795" cy="419794"/>
                <a:chOff x="4455727" y="986974"/>
                <a:chExt cx="1179248" cy="1179247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6F2D073C-42E5-482C-AA6D-891755B355F5}"/>
                    </a:ext>
                  </a:extLst>
                </p:cNvPr>
                <p:cNvSpPr/>
                <p:nvPr/>
              </p:nvSpPr>
              <p:spPr>
                <a:xfrm>
                  <a:off x="4455727" y="986974"/>
                  <a:ext cx="1179248" cy="1179247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noFill/>
                </a:ln>
                <a:effectLst>
                  <a:outerShdw blurRad="2032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457200"/>
                  <a:endParaRPr lang="en-US">
                    <a:solidFill>
                      <a:srgbClr val="172144"/>
                    </a:solidFill>
                    <a:latin typeface="Calibri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661DBB43-F4FF-4771-B4EC-4B62BDB56844}"/>
                    </a:ext>
                  </a:extLst>
                </p:cNvPr>
                <p:cNvSpPr/>
                <p:nvPr/>
              </p:nvSpPr>
              <p:spPr>
                <a:xfrm>
                  <a:off x="4644528" y="1175775"/>
                  <a:ext cx="801646" cy="80164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76200">
                  <a:noFill/>
                </a:ln>
                <a:effectLst>
                  <a:outerShdw blurRad="2032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457200"/>
                  <a:endParaRPr lang="en-US">
                    <a:solidFill>
                      <a:srgbClr val="172144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101040B8-BA28-4307-9C83-2DC106CED649}"/>
                  </a:ext>
                </a:extLst>
              </p:cNvPr>
              <p:cNvGrpSpPr/>
              <p:nvPr/>
            </p:nvGrpSpPr>
            <p:grpSpPr>
              <a:xfrm>
                <a:off x="5583462" y="1494768"/>
                <a:ext cx="156738" cy="163657"/>
                <a:chOff x="8223954" y="1597322"/>
                <a:chExt cx="232380" cy="259774"/>
              </a:xfrm>
              <a:solidFill>
                <a:schemeClr val="tx1"/>
              </a:solidFill>
            </p:grpSpPr>
            <p:sp>
              <p:nvSpPr>
                <p:cNvPr id="20" name="Rectangle 119">
                  <a:extLst>
                    <a:ext uri="{FF2B5EF4-FFF2-40B4-BE49-F238E27FC236}">
                      <a16:creationId xmlns:a16="http://schemas.microsoft.com/office/drawing/2014/main" id="{42660650-7C49-4328-B0D3-4495056AEF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23954" y="1678132"/>
                  <a:ext cx="51245" cy="178964"/>
                </a:xfrm>
                <a:prstGeom prst="rect">
                  <a:avLst/>
                </a:pr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1" name="Rectangle 120">
                  <a:extLst>
                    <a:ext uri="{FF2B5EF4-FFF2-40B4-BE49-F238E27FC236}">
                      <a16:creationId xmlns:a16="http://schemas.microsoft.com/office/drawing/2014/main" id="{3CCBC8C5-4BFB-4417-9C43-02E46754F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23954" y="1597322"/>
                  <a:ext cx="51245" cy="57947"/>
                </a:xfrm>
                <a:prstGeom prst="rect">
                  <a:avLst/>
                </a:pr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2" name="Freeform 121">
                  <a:extLst>
                    <a:ext uri="{FF2B5EF4-FFF2-40B4-BE49-F238E27FC236}">
                      <a16:creationId xmlns:a16="http://schemas.microsoft.com/office/drawing/2014/main" id="{2609DFE9-47A1-4304-8A3E-FB7F25A81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99640" y="1672018"/>
                  <a:ext cx="156694" cy="185073"/>
                </a:xfrm>
                <a:custGeom>
                  <a:avLst/>
                  <a:gdLst>
                    <a:gd name="T0" fmla="*/ 0 w 464"/>
                    <a:gd name="T1" fmla="*/ 0 h 550"/>
                    <a:gd name="T2" fmla="*/ 0 w 464"/>
                    <a:gd name="T3" fmla="*/ 550 h 550"/>
                    <a:gd name="T4" fmla="*/ 162 w 464"/>
                    <a:gd name="T5" fmla="*/ 550 h 550"/>
                    <a:gd name="T6" fmla="*/ 162 w 464"/>
                    <a:gd name="T7" fmla="*/ 242 h 550"/>
                    <a:gd name="T8" fmla="*/ 234 w 464"/>
                    <a:gd name="T9" fmla="*/ 170 h 550"/>
                    <a:gd name="T10" fmla="*/ 234 w 464"/>
                    <a:gd name="T11" fmla="*/ 170 h 550"/>
                    <a:gd name="T12" fmla="*/ 306 w 464"/>
                    <a:gd name="T13" fmla="*/ 242 h 550"/>
                    <a:gd name="T14" fmla="*/ 306 w 464"/>
                    <a:gd name="T15" fmla="*/ 550 h 550"/>
                    <a:gd name="T16" fmla="*/ 464 w 464"/>
                    <a:gd name="T17" fmla="*/ 550 h 550"/>
                    <a:gd name="T18" fmla="*/ 464 w 464"/>
                    <a:gd name="T19" fmla="*/ 189 h 550"/>
                    <a:gd name="T20" fmla="*/ 319 w 464"/>
                    <a:gd name="T21" fmla="*/ 5 h 550"/>
                    <a:gd name="T22" fmla="*/ 272 w 464"/>
                    <a:gd name="T23" fmla="*/ 0 h 550"/>
                    <a:gd name="T24" fmla="*/ 272 w 464"/>
                    <a:gd name="T25" fmla="*/ 0 h 550"/>
                    <a:gd name="T26" fmla="*/ 200 w 464"/>
                    <a:gd name="T27" fmla="*/ 8 h 550"/>
                    <a:gd name="T28" fmla="*/ 144 w 464"/>
                    <a:gd name="T29" fmla="*/ 42 h 550"/>
                    <a:gd name="T30" fmla="*/ 144 w 464"/>
                    <a:gd name="T31" fmla="*/ 42 h 550"/>
                    <a:gd name="T32" fmla="*/ 144 w 464"/>
                    <a:gd name="T33" fmla="*/ 42 h 550"/>
                    <a:gd name="T34" fmla="*/ 147 w 464"/>
                    <a:gd name="T35" fmla="*/ 0 h 550"/>
                    <a:gd name="T36" fmla="*/ 0 w 464"/>
                    <a:gd name="T37" fmla="*/ 0 h 5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64" h="550">
                      <a:moveTo>
                        <a:pt x="0" y="0"/>
                      </a:moveTo>
                      <a:cubicBezTo>
                        <a:pt x="0" y="550"/>
                        <a:pt x="0" y="550"/>
                        <a:pt x="0" y="550"/>
                      </a:cubicBezTo>
                      <a:cubicBezTo>
                        <a:pt x="162" y="550"/>
                        <a:pt x="162" y="550"/>
                        <a:pt x="162" y="550"/>
                      </a:cubicBezTo>
                      <a:cubicBezTo>
                        <a:pt x="162" y="242"/>
                        <a:pt x="162" y="242"/>
                        <a:pt x="162" y="242"/>
                      </a:cubicBezTo>
                      <a:cubicBezTo>
                        <a:pt x="162" y="203"/>
                        <a:pt x="194" y="170"/>
                        <a:pt x="234" y="170"/>
                      </a:cubicBezTo>
                      <a:cubicBezTo>
                        <a:pt x="234" y="170"/>
                        <a:pt x="234" y="170"/>
                        <a:pt x="234" y="170"/>
                      </a:cubicBezTo>
                      <a:cubicBezTo>
                        <a:pt x="273" y="170"/>
                        <a:pt x="306" y="203"/>
                        <a:pt x="306" y="242"/>
                      </a:cubicBezTo>
                      <a:cubicBezTo>
                        <a:pt x="306" y="550"/>
                        <a:pt x="306" y="550"/>
                        <a:pt x="306" y="550"/>
                      </a:cubicBezTo>
                      <a:cubicBezTo>
                        <a:pt x="464" y="550"/>
                        <a:pt x="464" y="550"/>
                        <a:pt x="464" y="550"/>
                      </a:cubicBezTo>
                      <a:cubicBezTo>
                        <a:pt x="464" y="189"/>
                        <a:pt x="464" y="189"/>
                        <a:pt x="464" y="189"/>
                      </a:cubicBezTo>
                      <a:cubicBezTo>
                        <a:pt x="464" y="93"/>
                        <a:pt x="416" y="24"/>
                        <a:pt x="319" y="5"/>
                      </a:cubicBezTo>
                      <a:cubicBezTo>
                        <a:pt x="303" y="2"/>
                        <a:pt x="287" y="0"/>
                        <a:pt x="272" y="0"/>
                      </a:cubicBezTo>
                      <a:cubicBezTo>
                        <a:pt x="272" y="0"/>
                        <a:pt x="272" y="0"/>
                        <a:pt x="272" y="0"/>
                      </a:cubicBezTo>
                      <a:cubicBezTo>
                        <a:pt x="248" y="0"/>
                        <a:pt x="224" y="3"/>
                        <a:pt x="200" y="8"/>
                      </a:cubicBezTo>
                      <a:cubicBezTo>
                        <a:pt x="172" y="16"/>
                        <a:pt x="144" y="27"/>
                        <a:pt x="144" y="42"/>
                      </a:cubicBezTo>
                      <a:cubicBezTo>
                        <a:pt x="144" y="42"/>
                        <a:pt x="144" y="42"/>
                        <a:pt x="144" y="42"/>
                      </a:cubicBezTo>
                      <a:cubicBezTo>
                        <a:pt x="144" y="42"/>
                        <a:pt x="144" y="42"/>
                        <a:pt x="144" y="42"/>
                      </a:cubicBezTo>
                      <a:cubicBezTo>
                        <a:pt x="147" y="0"/>
                        <a:pt x="147" y="0"/>
                        <a:pt x="14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34DAD-5158-4D10-8749-CC095CA9E752}"/>
                </a:ext>
              </a:extLst>
            </p:cNvPr>
            <p:cNvGrpSpPr/>
            <p:nvPr/>
          </p:nvGrpSpPr>
          <p:grpSpPr>
            <a:xfrm>
              <a:off x="6885749" y="1815845"/>
              <a:ext cx="241707" cy="241707"/>
              <a:chOff x="5964009" y="1371164"/>
              <a:chExt cx="419795" cy="419794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E0B331F-8022-4E5B-B145-7B4931810A9F}"/>
                  </a:ext>
                </a:extLst>
              </p:cNvPr>
              <p:cNvGrpSpPr/>
              <p:nvPr/>
            </p:nvGrpSpPr>
            <p:grpSpPr>
              <a:xfrm>
                <a:off x="5964009" y="1371164"/>
                <a:ext cx="419795" cy="419794"/>
                <a:chOff x="4455727" y="986974"/>
                <a:chExt cx="1179248" cy="1179247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33E2EC04-AFD0-41B8-A288-13BAB4CE71EC}"/>
                    </a:ext>
                  </a:extLst>
                </p:cNvPr>
                <p:cNvSpPr/>
                <p:nvPr/>
              </p:nvSpPr>
              <p:spPr>
                <a:xfrm>
                  <a:off x="4455727" y="986974"/>
                  <a:ext cx="1179248" cy="1179247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noFill/>
                </a:ln>
                <a:effectLst>
                  <a:outerShdw blurRad="2032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457200"/>
                  <a:endParaRPr lang="en-US">
                    <a:solidFill>
                      <a:srgbClr val="172144"/>
                    </a:solidFill>
                    <a:latin typeface="Calibri"/>
                  </a:endParaRP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A71063C6-B461-439F-9790-0C3A6255261F}"/>
                    </a:ext>
                  </a:extLst>
                </p:cNvPr>
                <p:cNvSpPr/>
                <p:nvPr/>
              </p:nvSpPr>
              <p:spPr>
                <a:xfrm>
                  <a:off x="4644529" y="1175776"/>
                  <a:ext cx="801644" cy="80164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76200">
                  <a:noFill/>
                </a:ln>
                <a:effectLst>
                  <a:outerShdw blurRad="2032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457200"/>
                  <a:endParaRPr lang="en-US">
                    <a:solidFill>
                      <a:srgbClr val="172144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6B6D51B-81D1-490A-8171-4C3809EF2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7612" y="1505051"/>
                <a:ext cx="152588" cy="152021"/>
              </a:xfrm>
              <a:custGeom>
                <a:avLst/>
                <a:gdLst>
                  <a:gd name="connsiteX0" fmla="*/ 394223 w 2497627"/>
                  <a:gd name="connsiteY0" fmla="*/ 0 h 2488365"/>
                  <a:gd name="connsiteX1" fmla="*/ 2103404 w 2497627"/>
                  <a:gd name="connsiteY1" fmla="*/ 0 h 2488365"/>
                  <a:gd name="connsiteX2" fmla="*/ 2497627 w 2497627"/>
                  <a:gd name="connsiteY2" fmla="*/ 392761 h 2488365"/>
                  <a:gd name="connsiteX3" fmla="*/ 2497627 w 2497627"/>
                  <a:gd name="connsiteY3" fmla="*/ 2095604 h 2488365"/>
                  <a:gd name="connsiteX4" fmla="*/ 2103404 w 2497627"/>
                  <a:gd name="connsiteY4" fmla="*/ 2488365 h 2488365"/>
                  <a:gd name="connsiteX5" fmla="*/ 394223 w 2497627"/>
                  <a:gd name="connsiteY5" fmla="*/ 2488365 h 2488365"/>
                  <a:gd name="connsiteX6" fmla="*/ 0 w 2497627"/>
                  <a:gd name="connsiteY6" fmla="*/ 2095604 h 2488365"/>
                  <a:gd name="connsiteX7" fmla="*/ 0 w 2497627"/>
                  <a:gd name="connsiteY7" fmla="*/ 392761 h 2488365"/>
                  <a:gd name="connsiteX8" fmla="*/ 394223 w 2497627"/>
                  <a:gd name="connsiteY8" fmla="*/ 0 h 2488365"/>
                  <a:gd name="connsiteX9" fmla="*/ 2001649 w 2497627"/>
                  <a:gd name="connsiteY9" fmla="*/ 393387 h 2488365"/>
                  <a:gd name="connsiteX10" fmla="*/ 1868206 w 2497627"/>
                  <a:gd name="connsiteY10" fmla="*/ 526059 h 2488365"/>
                  <a:gd name="connsiteX11" fmla="*/ 2001649 w 2497627"/>
                  <a:gd name="connsiteY11" fmla="*/ 658731 h 2488365"/>
                  <a:gd name="connsiteX12" fmla="*/ 2135092 w 2497627"/>
                  <a:gd name="connsiteY12" fmla="*/ 526059 h 2488365"/>
                  <a:gd name="connsiteX13" fmla="*/ 2001649 w 2497627"/>
                  <a:gd name="connsiteY13" fmla="*/ 393387 h 2488365"/>
                  <a:gd name="connsiteX14" fmla="*/ 1280440 w 2497627"/>
                  <a:gd name="connsiteY14" fmla="*/ 712723 h 2488365"/>
                  <a:gd name="connsiteX15" fmla="*/ 748209 w 2497627"/>
                  <a:gd name="connsiteY15" fmla="*/ 1241868 h 2488365"/>
                  <a:gd name="connsiteX16" fmla="*/ 1280440 w 2497627"/>
                  <a:gd name="connsiteY16" fmla="*/ 1771013 h 2488365"/>
                  <a:gd name="connsiteX17" fmla="*/ 1812671 w 2497627"/>
                  <a:gd name="connsiteY17" fmla="*/ 1241868 h 2488365"/>
                  <a:gd name="connsiteX18" fmla="*/ 1280440 w 2497627"/>
                  <a:gd name="connsiteY18" fmla="*/ 712723 h 2488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97627" h="2488365">
                    <a:moveTo>
                      <a:pt x="394223" y="0"/>
                    </a:moveTo>
                    <a:cubicBezTo>
                      <a:pt x="2103404" y="0"/>
                      <a:pt x="2103404" y="0"/>
                      <a:pt x="2103404" y="0"/>
                    </a:cubicBezTo>
                    <a:cubicBezTo>
                      <a:pt x="2320359" y="0"/>
                      <a:pt x="2497627" y="173975"/>
                      <a:pt x="2497627" y="392761"/>
                    </a:cubicBezTo>
                    <a:cubicBezTo>
                      <a:pt x="2497627" y="2095604"/>
                      <a:pt x="2497627" y="2095604"/>
                      <a:pt x="2497627" y="2095604"/>
                    </a:cubicBezTo>
                    <a:cubicBezTo>
                      <a:pt x="2497627" y="2311754"/>
                      <a:pt x="2320359" y="2488365"/>
                      <a:pt x="2103404" y="2488365"/>
                    </a:cubicBezTo>
                    <a:cubicBezTo>
                      <a:pt x="394223" y="2488365"/>
                      <a:pt x="394223" y="2488365"/>
                      <a:pt x="394223" y="2488365"/>
                    </a:cubicBezTo>
                    <a:cubicBezTo>
                      <a:pt x="177268" y="2488365"/>
                      <a:pt x="0" y="2311754"/>
                      <a:pt x="0" y="2095604"/>
                    </a:cubicBezTo>
                    <a:cubicBezTo>
                      <a:pt x="0" y="392761"/>
                      <a:pt x="0" y="392761"/>
                      <a:pt x="0" y="392761"/>
                    </a:cubicBezTo>
                    <a:cubicBezTo>
                      <a:pt x="0" y="173975"/>
                      <a:pt x="177268" y="0"/>
                      <a:pt x="394223" y="0"/>
                    </a:cubicBezTo>
                    <a:close/>
                    <a:moveTo>
                      <a:pt x="2001649" y="393387"/>
                    </a:moveTo>
                    <a:cubicBezTo>
                      <a:pt x="1927950" y="393387"/>
                      <a:pt x="1868206" y="452786"/>
                      <a:pt x="1868206" y="526059"/>
                    </a:cubicBezTo>
                    <a:cubicBezTo>
                      <a:pt x="1868206" y="599332"/>
                      <a:pt x="1927950" y="658731"/>
                      <a:pt x="2001649" y="658731"/>
                    </a:cubicBezTo>
                    <a:cubicBezTo>
                      <a:pt x="2075348" y="658731"/>
                      <a:pt x="2135092" y="599332"/>
                      <a:pt x="2135092" y="526059"/>
                    </a:cubicBezTo>
                    <a:cubicBezTo>
                      <a:pt x="2135092" y="452786"/>
                      <a:pt x="2075348" y="393387"/>
                      <a:pt x="2001649" y="393387"/>
                    </a:cubicBezTo>
                    <a:close/>
                    <a:moveTo>
                      <a:pt x="1280440" y="712723"/>
                    </a:moveTo>
                    <a:cubicBezTo>
                      <a:pt x="986497" y="712723"/>
                      <a:pt x="748209" y="949629"/>
                      <a:pt x="748209" y="1241868"/>
                    </a:cubicBezTo>
                    <a:cubicBezTo>
                      <a:pt x="748209" y="1534107"/>
                      <a:pt x="986497" y="1771013"/>
                      <a:pt x="1280440" y="1771013"/>
                    </a:cubicBezTo>
                    <a:cubicBezTo>
                      <a:pt x="1574383" y="1771013"/>
                      <a:pt x="1812671" y="1534107"/>
                      <a:pt x="1812671" y="1241868"/>
                    </a:cubicBezTo>
                    <a:cubicBezTo>
                      <a:pt x="1812671" y="949629"/>
                      <a:pt x="1574383" y="712723"/>
                      <a:pt x="1280440" y="712723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949F354-1DAC-4818-B993-1DC3575E704B}"/>
              </a:ext>
            </a:extLst>
          </p:cNvPr>
          <p:cNvGrpSpPr/>
          <p:nvPr userDrawn="1"/>
        </p:nvGrpSpPr>
        <p:grpSpPr>
          <a:xfrm>
            <a:off x="160202" y="316523"/>
            <a:ext cx="337789" cy="149050"/>
            <a:chOff x="124734" y="316523"/>
            <a:chExt cx="408725" cy="14905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A1CAE4B-D81D-45D7-A358-BE1FA4DD597D}"/>
                </a:ext>
              </a:extLst>
            </p:cNvPr>
            <p:cNvCxnSpPr/>
            <p:nvPr/>
          </p:nvCxnSpPr>
          <p:spPr>
            <a:xfrm>
              <a:off x="124734" y="316523"/>
              <a:ext cx="408725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7DAC05A-81F0-4551-9444-173B6DE4267C}"/>
                </a:ext>
              </a:extLst>
            </p:cNvPr>
            <p:cNvCxnSpPr/>
            <p:nvPr/>
          </p:nvCxnSpPr>
          <p:spPr>
            <a:xfrm>
              <a:off x="202203" y="391048"/>
              <a:ext cx="253786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8047D39-1994-4220-87D4-582C0F0227D4}"/>
                </a:ext>
              </a:extLst>
            </p:cNvPr>
            <p:cNvCxnSpPr/>
            <p:nvPr/>
          </p:nvCxnSpPr>
          <p:spPr>
            <a:xfrm>
              <a:off x="124734" y="465573"/>
              <a:ext cx="408725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870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06" r:id="rId2"/>
    <p:sldLayoutId id="2147483658" r:id="rId3"/>
    <p:sldLayoutId id="2147483682" r:id="rId4"/>
    <p:sldLayoutId id="2147483649" r:id="rId5"/>
    <p:sldLayoutId id="2147483650" r:id="rId6"/>
    <p:sldLayoutId id="2147483651" r:id="rId7"/>
    <p:sldLayoutId id="2147483695" r:id="rId8"/>
    <p:sldLayoutId id="2147483708" r:id="rId9"/>
    <p:sldLayoutId id="2147483709" r:id="rId10"/>
    <p:sldLayoutId id="2147483654" r:id="rId11"/>
    <p:sldLayoutId id="2147483652" r:id="rId12"/>
    <p:sldLayoutId id="2147483653" r:id="rId13"/>
    <p:sldLayoutId id="2147483656" r:id="rId14"/>
    <p:sldLayoutId id="2147483683" r:id="rId15"/>
    <p:sldLayoutId id="2147483690" r:id="rId16"/>
    <p:sldLayoutId id="2147483701" r:id="rId17"/>
    <p:sldLayoutId id="2147483710" r:id="rId18"/>
    <p:sldLayoutId id="2147483711" r:id="rId19"/>
    <p:sldLayoutId id="2147483712" r:id="rId20"/>
    <p:sldLayoutId id="2147483713" r:id="rId21"/>
    <p:sldLayoutId id="2147483659" r:id="rId22"/>
    <p:sldLayoutId id="2147483660" r:id="rId23"/>
    <p:sldLayoutId id="2147483661" r:id="rId24"/>
    <p:sldLayoutId id="2147483662" r:id="rId25"/>
    <p:sldLayoutId id="2147483663" r:id="rId26"/>
    <p:sldLayoutId id="2147483664" r:id="rId27"/>
    <p:sldLayoutId id="2147483665" r:id="rId28"/>
    <p:sldLayoutId id="2147483702" r:id="rId29"/>
    <p:sldLayoutId id="2147483666" r:id="rId30"/>
    <p:sldLayoutId id="2147483667" r:id="rId31"/>
    <p:sldLayoutId id="2147483669" r:id="rId32"/>
    <p:sldLayoutId id="2147483670" r:id="rId33"/>
    <p:sldLayoutId id="2147483671" r:id="rId34"/>
    <p:sldLayoutId id="2147483703" r:id="rId35"/>
    <p:sldLayoutId id="2147483672" r:id="rId36"/>
    <p:sldLayoutId id="2147483673" r:id="rId37"/>
    <p:sldLayoutId id="2147483674" r:id="rId38"/>
    <p:sldLayoutId id="2147483675" r:id="rId39"/>
    <p:sldLayoutId id="2147483676" r:id="rId40"/>
    <p:sldLayoutId id="2147483705" r:id="rId41"/>
    <p:sldLayoutId id="2147483700" r:id="rId42"/>
    <p:sldLayoutId id="2147483696" r:id="rId43"/>
    <p:sldLayoutId id="2147483677" r:id="rId44"/>
    <p:sldLayoutId id="2147483707" r:id="rId45"/>
    <p:sldLayoutId id="2147483697" r:id="rId46"/>
    <p:sldLayoutId id="2147483698" r:id="rId47"/>
    <p:sldLayoutId id="2147483678" r:id="rId48"/>
    <p:sldLayoutId id="2147483685" r:id="rId49"/>
    <p:sldLayoutId id="2147483679" r:id="rId50"/>
    <p:sldLayoutId id="2147483704" r:id="rId51"/>
    <p:sldLayoutId id="2147483699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432" userDrawn="1">
          <p15:clr>
            <a:srgbClr val="A4A3A4"/>
          </p15:clr>
        </p15:guide>
        <p15:guide id="4" pos="7248" userDrawn="1">
          <p15:clr>
            <a:srgbClr val="A4A3A4"/>
          </p15:clr>
        </p15:guide>
        <p15:guide id="5" orient="horz" pos="3888" userDrawn="1">
          <p15:clr>
            <a:srgbClr val="A4A3A4"/>
          </p15:clr>
        </p15:guide>
        <p15:guide id="6" orient="horz" pos="4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135B76-FF70-49A3-A739-B638797499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13E700-B5D9-401C-B679-45C590E078CC}"/>
              </a:ext>
            </a:extLst>
          </p:cNvPr>
          <p:cNvSpPr/>
          <p:nvPr/>
        </p:nvSpPr>
        <p:spPr>
          <a:xfrm>
            <a:off x="-19050" y="0"/>
            <a:ext cx="12211050" cy="6887980"/>
          </a:xfrm>
          <a:prstGeom prst="rect">
            <a:avLst/>
          </a:prstGeom>
          <a:solidFill>
            <a:srgbClr val="0D173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EC5B75-84C1-434A-81E6-F97AA55F5279}"/>
              </a:ext>
            </a:extLst>
          </p:cNvPr>
          <p:cNvGrpSpPr/>
          <p:nvPr/>
        </p:nvGrpSpPr>
        <p:grpSpPr>
          <a:xfrm>
            <a:off x="5877478" y="5151534"/>
            <a:ext cx="437043" cy="67508"/>
            <a:chOff x="9717581" y="5916308"/>
            <a:chExt cx="437043" cy="67508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4E42537-DB91-424E-95F0-DDE8F41243EB}"/>
                </a:ext>
              </a:extLst>
            </p:cNvPr>
            <p:cNvSpPr/>
            <p:nvPr/>
          </p:nvSpPr>
          <p:spPr>
            <a:xfrm>
              <a:off x="9717581" y="5916309"/>
              <a:ext cx="67507" cy="67507"/>
            </a:xfrm>
            <a:prstGeom prst="ellipse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20E348B-207F-4CB6-B1C3-957A0260FF15}"/>
                </a:ext>
              </a:extLst>
            </p:cNvPr>
            <p:cNvSpPr/>
            <p:nvPr/>
          </p:nvSpPr>
          <p:spPr>
            <a:xfrm>
              <a:off x="9902349" y="5916308"/>
              <a:ext cx="67507" cy="67507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0B5A518-D295-4BCA-939B-5528ECE1B758}"/>
                </a:ext>
              </a:extLst>
            </p:cNvPr>
            <p:cNvSpPr/>
            <p:nvPr/>
          </p:nvSpPr>
          <p:spPr>
            <a:xfrm>
              <a:off x="10087117" y="5916308"/>
              <a:ext cx="67507" cy="67507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22636C4-D4D4-4F98-BAE2-5E85F0136DB5}"/>
              </a:ext>
            </a:extLst>
          </p:cNvPr>
          <p:cNvSpPr txBox="1"/>
          <p:nvPr/>
        </p:nvSpPr>
        <p:spPr>
          <a:xfrm>
            <a:off x="2595648" y="3506841"/>
            <a:ext cx="7437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100" b="1">
                <a:solidFill>
                  <a:schemeClr val="bg1">
                    <a:lumMod val="85000"/>
                  </a:schemeClr>
                </a:solidFill>
                <a:latin typeface="Lato Black" panose="020F0A02020204030203" pitchFamily="34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en-US" sz="2800" spc="200" dirty="0" err="1">
                <a:solidFill>
                  <a:schemeClr val="bg1"/>
                </a:solidFill>
                <a:latin typeface="Arial Black" panose="020B0A04020102020204" pitchFamily="34" charset="0"/>
              </a:rPr>
              <a:t>Pertemuan</a:t>
            </a:r>
            <a:r>
              <a:rPr lang="en-US" sz="2800" spc="200" dirty="0">
                <a:solidFill>
                  <a:schemeClr val="bg1"/>
                </a:solidFill>
                <a:latin typeface="Arial Black" panose="020B0A04020102020204" pitchFamily="34" charset="0"/>
              </a:rPr>
              <a:t> 1:</a:t>
            </a:r>
          </a:p>
          <a:p>
            <a:pPr algn="ctr"/>
            <a:r>
              <a:rPr lang="en-US" sz="2800" spc="200" dirty="0" err="1">
                <a:solidFill>
                  <a:schemeClr val="bg1"/>
                </a:solidFill>
                <a:latin typeface="Arial Black" panose="020B0A04020102020204" pitchFamily="34" charset="0"/>
              </a:rPr>
              <a:t>Pengantar</a:t>
            </a:r>
            <a:r>
              <a:rPr lang="en-US" sz="2800" spc="2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800" spc="200" dirty="0" err="1">
                <a:solidFill>
                  <a:schemeClr val="bg1"/>
                </a:solidFill>
                <a:latin typeface="Arial Black" panose="020B0A04020102020204" pitchFamily="34" charset="0"/>
              </a:rPr>
              <a:t>Metode</a:t>
            </a:r>
            <a:r>
              <a:rPr lang="en-US" sz="2800" spc="2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800" spc="200" dirty="0" err="1">
                <a:solidFill>
                  <a:schemeClr val="bg1"/>
                </a:solidFill>
                <a:latin typeface="Arial Black" panose="020B0A04020102020204" pitchFamily="34" charset="0"/>
              </a:rPr>
              <a:t>Penelitian</a:t>
            </a:r>
            <a:r>
              <a:rPr lang="en-US" sz="2800" spc="200" dirty="0">
                <a:solidFill>
                  <a:schemeClr val="bg1"/>
                </a:solidFill>
                <a:latin typeface="Arial Black" panose="020B0A04020102020204" pitchFamily="34" charset="0"/>
              </a:rPr>
              <a:t> (</a:t>
            </a:r>
            <a:r>
              <a:rPr lang="en-US" sz="2800" spc="200" dirty="0" err="1">
                <a:solidFill>
                  <a:schemeClr val="bg1"/>
                </a:solidFill>
                <a:latin typeface="Arial Black" panose="020B0A04020102020204" pitchFamily="34" charset="0"/>
              </a:rPr>
              <a:t>Tujuan</a:t>
            </a:r>
            <a:r>
              <a:rPr lang="en-US" sz="2800" spc="200" dirty="0">
                <a:solidFill>
                  <a:schemeClr val="bg1"/>
                </a:solidFill>
                <a:latin typeface="Arial Black" panose="020B0A04020102020204" pitchFamily="34" charset="0"/>
              </a:rPr>
              <a:t> dan Ruang </a:t>
            </a:r>
            <a:r>
              <a:rPr lang="en-US" sz="2800" spc="200" dirty="0" err="1">
                <a:solidFill>
                  <a:schemeClr val="bg1"/>
                </a:solidFill>
                <a:latin typeface="Arial Black" panose="020B0A04020102020204" pitchFamily="34" charset="0"/>
              </a:rPr>
              <a:t>Lingkup</a:t>
            </a:r>
            <a:r>
              <a:rPr lang="en-US" sz="2800" spc="200" dirty="0">
                <a:solidFill>
                  <a:schemeClr val="bg1"/>
                </a:solidFill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D35ED9E-F37B-4ABB-B13D-A6AEA314AE4D}"/>
              </a:ext>
            </a:extLst>
          </p:cNvPr>
          <p:cNvSpPr/>
          <p:nvPr/>
        </p:nvSpPr>
        <p:spPr>
          <a:xfrm>
            <a:off x="5369194" y="5560531"/>
            <a:ext cx="1453613" cy="37023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000" spc="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</a:t>
            </a:r>
            <a:r>
              <a:rPr lang="en-US" sz="1000" spc="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ead</a:t>
            </a:r>
            <a:r>
              <a:rPr lang="en-US" sz="1000" spc="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More</a:t>
            </a:r>
            <a:endParaRPr lang="en-US" sz="1050" spc="1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1755A45-5A7E-43A5-9356-9F03AB741116}"/>
              </a:ext>
            </a:extLst>
          </p:cNvPr>
          <p:cNvGrpSpPr/>
          <p:nvPr/>
        </p:nvGrpSpPr>
        <p:grpSpPr>
          <a:xfrm>
            <a:off x="826863" y="814966"/>
            <a:ext cx="846535" cy="244278"/>
            <a:chOff x="4913551" y="1366699"/>
            <a:chExt cx="1470253" cy="42425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D81292C-CB16-417F-9C87-14D7B845EE95}"/>
                </a:ext>
              </a:extLst>
            </p:cNvPr>
            <p:cNvGrpSpPr/>
            <p:nvPr/>
          </p:nvGrpSpPr>
          <p:grpSpPr>
            <a:xfrm>
              <a:off x="4913551" y="1366699"/>
              <a:ext cx="419795" cy="419794"/>
              <a:chOff x="4972022" y="1366699"/>
              <a:chExt cx="419795" cy="419794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CFEF0CAD-B78D-448D-9498-A219113C52A5}"/>
                  </a:ext>
                </a:extLst>
              </p:cNvPr>
              <p:cNvGrpSpPr/>
              <p:nvPr/>
            </p:nvGrpSpPr>
            <p:grpSpPr>
              <a:xfrm>
                <a:off x="4972022" y="1366699"/>
                <a:ext cx="419795" cy="419794"/>
                <a:chOff x="4455727" y="986974"/>
                <a:chExt cx="1179248" cy="1179247"/>
              </a:xfrm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362D5F69-BF63-4E86-ACDF-31072C73FC6E}"/>
                    </a:ext>
                  </a:extLst>
                </p:cNvPr>
                <p:cNvSpPr/>
                <p:nvPr/>
              </p:nvSpPr>
              <p:spPr>
                <a:xfrm>
                  <a:off x="4455727" y="986974"/>
                  <a:ext cx="1179248" cy="1179247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noFill/>
                </a:ln>
                <a:effectLst>
                  <a:outerShdw blurRad="2032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457200"/>
                  <a:endParaRPr lang="en-US">
                    <a:solidFill>
                      <a:srgbClr val="172144"/>
                    </a:solidFill>
                    <a:latin typeface="Calibri"/>
                  </a:endParaRPr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8923FABE-A5D8-404B-9F48-7D0F54BC8A73}"/>
                    </a:ext>
                  </a:extLst>
                </p:cNvPr>
                <p:cNvSpPr/>
                <p:nvPr/>
              </p:nvSpPr>
              <p:spPr>
                <a:xfrm>
                  <a:off x="4644529" y="1175776"/>
                  <a:ext cx="801644" cy="80164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76200">
                  <a:noFill/>
                </a:ln>
                <a:effectLst>
                  <a:outerShdw blurRad="2032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457200"/>
                  <a:endParaRPr lang="en-US">
                    <a:solidFill>
                      <a:srgbClr val="172144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81" name="Freeform 88">
                <a:extLst>
                  <a:ext uri="{FF2B5EF4-FFF2-40B4-BE49-F238E27FC236}">
                    <a16:creationId xmlns:a16="http://schemas.microsoft.com/office/drawing/2014/main" id="{C8ECB413-D189-489A-8D8F-F36F0EBB3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6584" y="1481448"/>
                <a:ext cx="110670" cy="190297"/>
              </a:xfrm>
              <a:custGeom>
                <a:avLst/>
                <a:gdLst>
                  <a:gd name="T0" fmla="*/ 558 w 558"/>
                  <a:gd name="T1" fmla="*/ 0 h 966"/>
                  <a:gd name="T2" fmla="*/ 558 w 558"/>
                  <a:gd name="T3" fmla="*/ 209 h 966"/>
                  <a:gd name="T4" fmla="*/ 355 w 558"/>
                  <a:gd name="T5" fmla="*/ 209 h 966"/>
                  <a:gd name="T6" fmla="*/ 355 w 558"/>
                  <a:gd name="T7" fmla="*/ 352 h 966"/>
                  <a:gd name="T8" fmla="*/ 558 w 558"/>
                  <a:gd name="T9" fmla="*/ 352 h 966"/>
                  <a:gd name="T10" fmla="*/ 529 w 558"/>
                  <a:gd name="T11" fmla="*/ 564 h 966"/>
                  <a:gd name="T12" fmla="*/ 355 w 558"/>
                  <a:gd name="T13" fmla="*/ 557 h 966"/>
                  <a:gd name="T14" fmla="*/ 355 w 558"/>
                  <a:gd name="T15" fmla="*/ 966 h 966"/>
                  <a:gd name="T16" fmla="*/ 146 w 558"/>
                  <a:gd name="T17" fmla="*/ 966 h 966"/>
                  <a:gd name="T18" fmla="*/ 146 w 558"/>
                  <a:gd name="T19" fmla="*/ 552 h 966"/>
                  <a:gd name="T20" fmla="*/ 0 w 558"/>
                  <a:gd name="T21" fmla="*/ 552 h 966"/>
                  <a:gd name="T22" fmla="*/ 0 w 558"/>
                  <a:gd name="T23" fmla="*/ 345 h 966"/>
                  <a:gd name="T24" fmla="*/ 151 w 558"/>
                  <a:gd name="T25" fmla="*/ 345 h 966"/>
                  <a:gd name="T26" fmla="*/ 152 w 558"/>
                  <a:gd name="T27" fmla="*/ 185 h 966"/>
                  <a:gd name="T28" fmla="*/ 338 w 558"/>
                  <a:gd name="T29" fmla="*/ 0 h 966"/>
                  <a:gd name="T30" fmla="*/ 558 w 558"/>
                  <a:gd name="T31" fmla="*/ 0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8" h="966">
                    <a:moveTo>
                      <a:pt x="558" y="0"/>
                    </a:moveTo>
                    <a:cubicBezTo>
                      <a:pt x="558" y="209"/>
                      <a:pt x="558" y="209"/>
                      <a:pt x="558" y="209"/>
                    </a:cubicBezTo>
                    <a:cubicBezTo>
                      <a:pt x="355" y="209"/>
                      <a:pt x="355" y="209"/>
                      <a:pt x="355" y="209"/>
                    </a:cubicBezTo>
                    <a:cubicBezTo>
                      <a:pt x="355" y="352"/>
                      <a:pt x="355" y="352"/>
                      <a:pt x="355" y="352"/>
                    </a:cubicBezTo>
                    <a:cubicBezTo>
                      <a:pt x="558" y="352"/>
                      <a:pt x="558" y="352"/>
                      <a:pt x="558" y="352"/>
                    </a:cubicBezTo>
                    <a:cubicBezTo>
                      <a:pt x="529" y="564"/>
                      <a:pt x="529" y="564"/>
                      <a:pt x="529" y="564"/>
                    </a:cubicBezTo>
                    <a:cubicBezTo>
                      <a:pt x="355" y="557"/>
                      <a:pt x="355" y="557"/>
                      <a:pt x="355" y="557"/>
                    </a:cubicBezTo>
                    <a:cubicBezTo>
                      <a:pt x="355" y="966"/>
                      <a:pt x="355" y="966"/>
                      <a:pt x="355" y="966"/>
                    </a:cubicBezTo>
                    <a:cubicBezTo>
                      <a:pt x="146" y="966"/>
                      <a:pt x="146" y="966"/>
                      <a:pt x="146" y="966"/>
                    </a:cubicBezTo>
                    <a:cubicBezTo>
                      <a:pt x="146" y="552"/>
                      <a:pt x="146" y="552"/>
                      <a:pt x="146" y="552"/>
                    </a:cubicBezTo>
                    <a:cubicBezTo>
                      <a:pt x="0" y="552"/>
                      <a:pt x="0" y="552"/>
                      <a:pt x="0" y="552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151" y="345"/>
                      <a:pt x="151" y="345"/>
                      <a:pt x="151" y="345"/>
                    </a:cubicBezTo>
                    <a:cubicBezTo>
                      <a:pt x="152" y="185"/>
                      <a:pt x="152" y="185"/>
                      <a:pt x="152" y="185"/>
                    </a:cubicBezTo>
                    <a:cubicBezTo>
                      <a:pt x="153" y="82"/>
                      <a:pt x="236" y="0"/>
                      <a:pt x="338" y="0"/>
                    </a:cubicBezTo>
                    <a:lnTo>
                      <a:pt x="558" y="0"/>
                    </a:lnTo>
                    <a:close/>
                  </a:path>
                </a:pathLst>
              </a:custGeom>
              <a:solidFill>
                <a:srgbClr val="222A35"/>
              </a:soli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42B712B-E694-4F64-92FA-C73C2E152F34}"/>
                </a:ext>
              </a:extLst>
            </p:cNvPr>
            <p:cNvGrpSpPr/>
            <p:nvPr/>
          </p:nvGrpSpPr>
          <p:grpSpPr>
            <a:xfrm>
              <a:off x="5444130" y="1368230"/>
              <a:ext cx="419795" cy="419794"/>
              <a:chOff x="5451934" y="1366699"/>
              <a:chExt cx="419795" cy="419794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E72440BF-05AD-4333-A58B-9428B961B589}"/>
                  </a:ext>
                </a:extLst>
              </p:cNvPr>
              <p:cNvGrpSpPr/>
              <p:nvPr/>
            </p:nvGrpSpPr>
            <p:grpSpPr>
              <a:xfrm>
                <a:off x="5451934" y="1366699"/>
                <a:ext cx="419795" cy="419794"/>
                <a:chOff x="4455727" y="986974"/>
                <a:chExt cx="1179248" cy="1179247"/>
              </a:xfrm>
            </p:grpSpPr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0158E7EE-EA61-4FB2-98C8-2682ABA9369F}"/>
                    </a:ext>
                  </a:extLst>
                </p:cNvPr>
                <p:cNvSpPr/>
                <p:nvPr/>
              </p:nvSpPr>
              <p:spPr>
                <a:xfrm>
                  <a:off x="4455727" y="986974"/>
                  <a:ext cx="1179248" cy="1179247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noFill/>
                </a:ln>
                <a:effectLst>
                  <a:outerShdw blurRad="2032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457200"/>
                  <a:endParaRPr lang="en-US">
                    <a:solidFill>
                      <a:srgbClr val="172144"/>
                    </a:solidFill>
                    <a:latin typeface="Calibri"/>
                  </a:endParaRPr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B056C640-82E5-4AD2-85C2-E40C9B6D69D9}"/>
                    </a:ext>
                  </a:extLst>
                </p:cNvPr>
                <p:cNvSpPr/>
                <p:nvPr/>
              </p:nvSpPr>
              <p:spPr>
                <a:xfrm>
                  <a:off x="4644528" y="1175775"/>
                  <a:ext cx="801646" cy="80164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76200">
                  <a:noFill/>
                </a:ln>
                <a:effectLst>
                  <a:outerShdw blurRad="2032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457200"/>
                  <a:endParaRPr lang="en-US">
                    <a:solidFill>
                      <a:srgbClr val="172144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4005C8E2-8DD6-4D2D-92BD-4254E0E807F6}"/>
                  </a:ext>
                </a:extLst>
              </p:cNvPr>
              <p:cNvGrpSpPr/>
              <p:nvPr/>
            </p:nvGrpSpPr>
            <p:grpSpPr>
              <a:xfrm>
                <a:off x="5583462" y="1494768"/>
                <a:ext cx="156738" cy="163657"/>
                <a:chOff x="8223954" y="1597322"/>
                <a:chExt cx="232380" cy="259774"/>
              </a:xfrm>
              <a:solidFill>
                <a:schemeClr val="tx1"/>
              </a:solidFill>
            </p:grpSpPr>
            <p:sp>
              <p:nvSpPr>
                <p:cNvPr id="75" name="Rectangle 119">
                  <a:extLst>
                    <a:ext uri="{FF2B5EF4-FFF2-40B4-BE49-F238E27FC236}">
                      <a16:creationId xmlns:a16="http://schemas.microsoft.com/office/drawing/2014/main" id="{9A4556AF-250C-43E9-A1AA-31CB621BBF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23954" y="1678132"/>
                  <a:ext cx="51245" cy="178964"/>
                </a:xfrm>
                <a:prstGeom prst="rect">
                  <a:avLst/>
                </a:pr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76" name="Rectangle 120">
                  <a:extLst>
                    <a:ext uri="{FF2B5EF4-FFF2-40B4-BE49-F238E27FC236}">
                      <a16:creationId xmlns:a16="http://schemas.microsoft.com/office/drawing/2014/main" id="{58E0CB3A-3490-4B75-B066-9E64E5E10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23954" y="1597322"/>
                  <a:ext cx="51245" cy="57947"/>
                </a:xfrm>
                <a:prstGeom prst="rect">
                  <a:avLst/>
                </a:pr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77" name="Freeform 121">
                  <a:extLst>
                    <a:ext uri="{FF2B5EF4-FFF2-40B4-BE49-F238E27FC236}">
                      <a16:creationId xmlns:a16="http://schemas.microsoft.com/office/drawing/2014/main" id="{B402125D-04FA-4921-9856-A279C61A09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99640" y="1672018"/>
                  <a:ext cx="156694" cy="185073"/>
                </a:xfrm>
                <a:custGeom>
                  <a:avLst/>
                  <a:gdLst>
                    <a:gd name="T0" fmla="*/ 0 w 464"/>
                    <a:gd name="T1" fmla="*/ 0 h 550"/>
                    <a:gd name="T2" fmla="*/ 0 w 464"/>
                    <a:gd name="T3" fmla="*/ 550 h 550"/>
                    <a:gd name="T4" fmla="*/ 162 w 464"/>
                    <a:gd name="T5" fmla="*/ 550 h 550"/>
                    <a:gd name="T6" fmla="*/ 162 w 464"/>
                    <a:gd name="T7" fmla="*/ 242 h 550"/>
                    <a:gd name="T8" fmla="*/ 234 w 464"/>
                    <a:gd name="T9" fmla="*/ 170 h 550"/>
                    <a:gd name="T10" fmla="*/ 234 w 464"/>
                    <a:gd name="T11" fmla="*/ 170 h 550"/>
                    <a:gd name="T12" fmla="*/ 306 w 464"/>
                    <a:gd name="T13" fmla="*/ 242 h 550"/>
                    <a:gd name="T14" fmla="*/ 306 w 464"/>
                    <a:gd name="T15" fmla="*/ 550 h 550"/>
                    <a:gd name="T16" fmla="*/ 464 w 464"/>
                    <a:gd name="T17" fmla="*/ 550 h 550"/>
                    <a:gd name="T18" fmla="*/ 464 w 464"/>
                    <a:gd name="T19" fmla="*/ 189 h 550"/>
                    <a:gd name="T20" fmla="*/ 319 w 464"/>
                    <a:gd name="T21" fmla="*/ 5 h 550"/>
                    <a:gd name="T22" fmla="*/ 272 w 464"/>
                    <a:gd name="T23" fmla="*/ 0 h 550"/>
                    <a:gd name="T24" fmla="*/ 272 w 464"/>
                    <a:gd name="T25" fmla="*/ 0 h 550"/>
                    <a:gd name="T26" fmla="*/ 200 w 464"/>
                    <a:gd name="T27" fmla="*/ 8 h 550"/>
                    <a:gd name="T28" fmla="*/ 144 w 464"/>
                    <a:gd name="T29" fmla="*/ 42 h 550"/>
                    <a:gd name="T30" fmla="*/ 144 w 464"/>
                    <a:gd name="T31" fmla="*/ 42 h 550"/>
                    <a:gd name="T32" fmla="*/ 144 w 464"/>
                    <a:gd name="T33" fmla="*/ 42 h 550"/>
                    <a:gd name="T34" fmla="*/ 147 w 464"/>
                    <a:gd name="T35" fmla="*/ 0 h 550"/>
                    <a:gd name="T36" fmla="*/ 0 w 464"/>
                    <a:gd name="T37" fmla="*/ 0 h 5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64" h="550">
                      <a:moveTo>
                        <a:pt x="0" y="0"/>
                      </a:moveTo>
                      <a:cubicBezTo>
                        <a:pt x="0" y="550"/>
                        <a:pt x="0" y="550"/>
                        <a:pt x="0" y="550"/>
                      </a:cubicBezTo>
                      <a:cubicBezTo>
                        <a:pt x="162" y="550"/>
                        <a:pt x="162" y="550"/>
                        <a:pt x="162" y="550"/>
                      </a:cubicBezTo>
                      <a:cubicBezTo>
                        <a:pt x="162" y="242"/>
                        <a:pt x="162" y="242"/>
                        <a:pt x="162" y="242"/>
                      </a:cubicBezTo>
                      <a:cubicBezTo>
                        <a:pt x="162" y="203"/>
                        <a:pt x="194" y="170"/>
                        <a:pt x="234" y="170"/>
                      </a:cubicBezTo>
                      <a:cubicBezTo>
                        <a:pt x="234" y="170"/>
                        <a:pt x="234" y="170"/>
                        <a:pt x="234" y="170"/>
                      </a:cubicBezTo>
                      <a:cubicBezTo>
                        <a:pt x="273" y="170"/>
                        <a:pt x="306" y="203"/>
                        <a:pt x="306" y="242"/>
                      </a:cubicBezTo>
                      <a:cubicBezTo>
                        <a:pt x="306" y="550"/>
                        <a:pt x="306" y="550"/>
                        <a:pt x="306" y="550"/>
                      </a:cubicBezTo>
                      <a:cubicBezTo>
                        <a:pt x="464" y="550"/>
                        <a:pt x="464" y="550"/>
                        <a:pt x="464" y="550"/>
                      </a:cubicBezTo>
                      <a:cubicBezTo>
                        <a:pt x="464" y="189"/>
                        <a:pt x="464" y="189"/>
                        <a:pt x="464" y="189"/>
                      </a:cubicBezTo>
                      <a:cubicBezTo>
                        <a:pt x="464" y="93"/>
                        <a:pt x="416" y="24"/>
                        <a:pt x="319" y="5"/>
                      </a:cubicBezTo>
                      <a:cubicBezTo>
                        <a:pt x="303" y="2"/>
                        <a:pt x="287" y="0"/>
                        <a:pt x="272" y="0"/>
                      </a:cubicBezTo>
                      <a:cubicBezTo>
                        <a:pt x="272" y="0"/>
                        <a:pt x="272" y="0"/>
                        <a:pt x="272" y="0"/>
                      </a:cubicBezTo>
                      <a:cubicBezTo>
                        <a:pt x="248" y="0"/>
                        <a:pt x="224" y="3"/>
                        <a:pt x="200" y="8"/>
                      </a:cubicBezTo>
                      <a:cubicBezTo>
                        <a:pt x="172" y="16"/>
                        <a:pt x="144" y="27"/>
                        <a:pt x="144" y="42"/>
                      </a:cubicBezTo>
                      <a:cubicBezTo>
                        <a:pt x="144" y="42"/>
                        <a:pt x="144" y="42"/>
                        <a:pt x="144" y="42"/>
                      </a:cubicBezTo>
                      <a:cubicBezTo>
                        <a:pt x="144" y="42"/>
                        <a:pt x="144" y="42"/>
                        <a:pt x="144" y="42"/>
                      </a:cubicBezTo>
                      <a:cubicBezTo>
                        <a:pt x="147" y="0"/>
                        <a:pt x="147" y="0"/>
                        <a:pt x="14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</p:grp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73B0E8C-7D25-450D-97A0-210F30252E45}"/>
                </a:ext>
              </a:extLst>
            </p:cNvPr>
            <p:cNvGrpSpPr/>
            <p:nvPr/>
          </p:nvGrpSpPr>
          <p:grpSpPr>
            <a:xfrm>
              <a:off x="5964009" y="1371164"/>
              <a:ext cx="419795" cy="419794"/>
              <a:chOff x="5964009" y="1371164"/>
              <a:chExt cx="419795" cy="419794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2586847E-BA5D-4F5D-8ADA-A1A38F97549D}"/>
                  </a:ext>
                </a:extLst>
              </p:cNvPr>
              <p:cNvGrpSpPr/>
              <p:nvPr/>
            </p:nvGrpSpPr>
            <p:grpSpPr>
              <a:xfrm>
                <a:off x="5964009" y="1371164"/>
                <a:ext cx="419795" cy="419794"/>
                <a:chOff x="4455727" y="986974"/>
                <a:chExt cx="1179248" cy="1179247"/>
              </a:xfrm>
            </p:grpSpPr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02D21F3-F277-4BBE-B5A2-30131D74C9B2}"/>
                    </a:ext>
                  </a:extLst>
                </p:cNvPr>
                <p:cNvSpPr/>
                <p:nvPr/>
              </p:nvSpPr>
              <p:spPr>
                <a:xfrm>
                  <a:off x="4455727" y="986974"/>
                  <a:ext cx="1179248" cy="1179247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noFill/>
                </a:ln>
                <a:effectLst>
                  <a:outerShdw blurRad="2032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457200"/>
                  <a:endParaRPr lang="en-US">
                    <a:solidFill>
                      <a:srgbClr val="172144"/>
                    </a:solidFill>
                    <a:latin typeface="Calibri"/>
                  </a:endParaRPr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2CF41CFE-73FE-4889-977A-23F88DB0AA5E}"/>
                    </a:ext>
                  </a:extLst>
                </p:cNvPr>
                <p:cNvSpPr/>
                <p:nvPr/>
              </p:nvSpPr>
              <p:spPr>
                <a:xfrm>
                  <a:off x="4644529" y="1175776"/>
                  <a:ext cx="801644" cy="80164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76200">
                  <a:noFill/>
                </a:ln>
                <a:effectLst>
                  <a:outerShdw blurRad="2032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457200"/>
                  <a:endParaRPr lang="en-US">
                    <a:solidFill>
                      <a:srgbClr val="172144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B61340B-492D-462A-90EF-FC58BDE3D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7612" y="1505051"/>
                <a:ext cx="152588" cy="152021"/>
              </a:xfrm>
              <a:custGeom>
                <a:avLst/>
                <a:gdLst>
                  <a:gd name="connsiteX0" fmla="*/ 394223 w 2497627"/>
                  <a:gd name="connsiteY0" fmla="*/ 0 h 2488365"/>
                  <a:gd name="connsiteX1" fmla="*/ 2103404 w 2497627"/>
                  <a:gd name="connsiteY1" fmla="*/ 0 h 2488365"/>
                  <a:gd name="connsiteX2" fmla="*/ 2497627 w 2497627"/>
                  <a:gd name="connsiteY2" fmla="*/ 392761 h 2488365"/>
                  <a:gd name="connsiteX3" fmla="*/ 2497627 w 2497627"/>
                  <a:gd name="connsiteY3" fmla="*/ 2095604 h 2488365"/>
                  <a:gd name="connsiteX4" fmla="*/ 2103404 w 2497627"/>
                  <a:gd name="connsiteY4" fmla="*/ 2488365 h 2488365"/>
                  <a:gd name="connsiteX5" fmla="*/ 394223 w 2497627"/>
                  <a:gd name="connsiteY5" fmla="*/ 2488365 h 2488365"/>
                  <a:gd name="connsiteX6" fmla="*/ 0 w 2497627"/>
                  <a:gd name="connsiteY6" fmla="*/ 2095604 h 2488365"/>
                  <a:gd name="connsiteX7" fmla="*/ 0 w 2497627"/>
                  <a:gd name="connsiteY7" fmla="*/ 392761 h 2488365"/>
                  <a:gd name="connsiteX8" fmla="*/ 394223 w 2497627"/>
                  <a:gd name="connsiteY8" fmla="*/ 0 h 2488365"/>
                  <a:gd name="connsiteX9" fmla="*/ 2001649 w 2497627"/>
                  <a:gd name="connsiteY9" fmla="*/ 393387 h 2488365"/>
                  <a:gd name="connsiteX10" fmla="*/ 1868206 w 2497627"/>
                  <a:gd name="connsiteY10" fmla="*/ 526059 h 2488365"/>
                  <a:gd name="connsiteX11" fmla="*/ 2001649 w 2497627"/>
                  <a:gd name="connsiteY11" fmla="*/ 658731 h 2488365"/>
                  <a:gd name="connsiteX12" fmla="*/ 2135092 w 2497627"/>
                  <a:gd name="connsiteY12" fmla="*/ 526059 h 2488365"/>
                  <a:gd name="connsiteX13" fmla="*/ 2001649 w 2497627"/>
                  <a:gd name="connsiteY13" fmla="*/ 393387 h 2488365"/>
                  <a:gd name="connsiteX14" fmla="*/ 1280440 w 2497627"/>
                  <a:gd name="connsiteY14" fmla="*/ 712723 h 2488365"/>
                  <a:gd name="connsiteX15" fmla="*/ 748209 w 2497627"/>
                  <a:gd name="connsiteY15" fmla="*/ 1241868 h 2488365"/>
                  <a:gd name="connsiteX16" fmla="*/ 1280440 w 2497627"/>
                  <a:gd name="connsiteY16" fmla="*/ 1771013 h 2488365"/>
                  <a:gd name="connsiteX17" fmla="*/ 1812671 w 2497627"/>
                  <a:gd name="connsiteY17" fmla="*/ 1241868 h 2488365"/>
                  <a:gd name="connsiteX18" fmla="*/ 1280440 w 2497627"/>
                  <a:gd name="connsiteY18" fmla="*/ 712723 h 2488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97627" h="2488365">
                    <a:moveTo>
                      <a:pt x="394223" y="0"/>
                    </a:moveTo>
                    <a:cubicBezTo>
                      <a:pt x="2103404" y="0"/>
                      <a:pt x="2103404" y="0"/>
                      <a:pt x="2103404" y="0"/>
                    </a:cubicBezTo>
                    <a:cubicBezTo>
                      <a:pt x="2320359" y="0"/>
                      <a:pt x="2497627" y="173975"/>
                      <a:pt x="2497627" y="392761"/>
                    </a:cubicBezTo>
                    <a:cubicBezTo>
                      <a:pt x="2497627" y="2095604"/>
                      <a:pt x="2497627" y="2095604"/>
                      <a:pt x="2497627" y="2095604"/>
                    </a:cubicBezTo>
                    <a:cubicBezTo>
                      <a:pt x="2497627" y="2311754"/>
                      <a:pt x="2320359" y="2488365"/>
                      <a:pt x="2103404" y="2488365"/>
                    </a:cubicBezTo>
                    <a:cubicBezTo>
                      <a:pt x="394223" y="2488365"/>
                      <a:pt x="394223" y="2488365"/>
                      <a:pt x="394223" y="2488365"/>
                    </a:cubicBezTo>
                    <a:cubicBezTo>
                      <a:pt x="177268" y="2488365"/>
                      <a:pt x="0" y="2311754"/>
                      <a:pt x="0" y="2095604"/>
                    </a:cubicBezTo>
                    <a:cubicBezTo>
                      <a:pt x="0" y="392761"/>
                      <a:pt x="0" y="392761"/>
                      <a:pt x="0" y="392761"/>
                    </a:cubicBezTo>
                    <a:cubicBezTo>
                      <a:pt x="0" y="173975"/>
                      <a:pt x="177268" y="0"/>
                      <a:pt x="394223" y="0"/>
                    </a:cubicBezTo>
                    <a:close/>
                    <a:moveTo>
                      <a:pt x="2001649" y="393387"/>
                    </a:moveTo>
                    <a:cubicBezTo>
                      <a:pt x="1927950" y="393387"/>
                      <a:pt x="1868206" y="452786"/>
                      <a:pt x="1868206" y="526059"/>
                    </a:cubicBezTo>
                    <a:cubicBezTo>
                      <a:pt x="1868206" y="599332"/>
                      <a:pt x="1927950" y="658731"/>
                      <a:pt x="2001649" y="658731"/>
                    </a:cubicBezTo>
                    <a:cubicBezTo>
                      <a:pt x="2075348" y="658731"/>
                      <a:pt x="2135092" y="599332"/>
                      <a:pt x="2135092" y="526059"/>
                    </a:cubicBezTo>
                    <a:cubicBezTo>
                      <a:pt x="2135092" y="452786"/>
                      <a:pt x="2075348" y="393387"/>
                      <a:pt x="2001649" y="393387"/>
                    </a:cubicBezTo>
                    <a:close/>
                    <a:moveTo>
                      <a:pt x="1280440" y="712723"/>
                    </a:moveTo>
                    <a:cubicBezTo>
                      <a:pt x="986497" y="712723"/>
                      <a:pt x="748209" y="949629"/>
                      <a:pt x="748209" y="1241868"/>
                    </a:cubicBezTo>
                    <a:cubicBezTo>
                      <a:pt x="748209" y="1534107"/>
                      <a:pt x="986497" y="1771013"/>
                      <a:pt x="1280440" y="1771013"/>
                    </a:cubicBezTo>
                    <a:cubicBezTo>
                      <a:pt x="1574383" y="1771013"/>
                      <a:pt x="1812671" y="1534107"/>
                      <a:pt x="1812671" y="1241868"/>
                    </a:cubicBezTo>
                    <a:cubicBezTo>
                      <a:pt x="1812671" y="949629"/>
                      <a:pt x="1574383" y="712723"/>
                      <a:pt x="1280440" y="712723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2917B578-1F54-48C0-AA11-3583512AF88E}"/>
              </a:ext>
            </a:extLst>
          </p:cNvPr>
          <p:cNvSpPr txBox="1"/>
          <p:nvPr/>
        </p:nvSpPr>
        <p:spPr>
          <a:xfrm>
            <a:off x="9015348" y="820403"/>
            <a:ext cx="2835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100" b="1">
                <a:solidFill>
                  <a:schemeClr val="bg1">
                    <a:lumMod val="85000"/>
                  </a:schemeClr>
                </a:solidFill>
                <a:latin typeface="Lato Black" panose="020F0A02020204030203" pitchFamily="34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en-US" sz="1400" spc="300" dirty="0">
                <a:solidFill>
                  <a:schemeClr val="bg1"/>
                </a:solidFill>
                <a:latin typeface="Lato" panose="020F0502020204030203" pitchFamily="34" charset="0"/>
              </a:rPr>
              <a:t>STIE PASUNDAN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0CA13D2-C58F-426A-BC7A-F0D17E3096D8}"/>
              </a:ext>
            </a:extLst>
          </p:cNvPr>
          <p:cNvSpPr/>
          <p:nvPr/>
        </p:nvSpPr>
        <p:spPr>
          <a:xfrm>
            <a:off x="10210928" y="1387260"/>
            <a:ext cx="560332" cy="56033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003300" dist="342900" dir="5400000" algn="t" rotWithShape="0">
              <a:schemeClr val="accent2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r>
              <a:rPr lang="en-US">
                <a:solidFill>
                  <a:srgbClr val="172144"/>
                </a:solidFill>
                <a:latin typeface="Calibri"/>
              </a:rPr>
              <a:t>                            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5760A9F-052C-48A0-AE7D-A1823451B10E}"/>
              </a:ext>
            </a:extLst>
          </p:cNvPr>
          <p:cNvSpPr/>
          <p:nvPr/>
        </p:nvSpPr>
        <p:spPr>
          <a:xfrm>
            <a:off x="928461" y="3737348"/>
            <a:ext cx="560332" cy="5603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003300" dist="342900" dir="5400000" algn="t" rotWithShape="0">
              <a:schemeClr val="accent2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r>
              <a:rPr lang="en-US">
                <a:solidFill>
                  <a:srgbClr val="172144"/>
                </a:solidFill>
                <a:latin typeface="Calibri"/>
              </a:rPr>
              <a:t>                            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3D72970-88B8-419B-8010-43300E5DC07E}"/>
              </a:ext>
            </a:extLst>
          </p:cNvPr>
          <p:cNvSpPr/>
          <p:nvPr/>
        </p:nvSpPr>
        <p:spPr>
          <a:xfrm>
            <a:off x="9358918" y="4647647"/>
            <a:ext cx="1173060" cy="117306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003300" dist="342900" dir="5400000" algn="t" rotWithShape="0">
              <a:schemeClr val="accent6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r>
              <a:rPr lang="en-US">
                <a:solidFill>
                  <a:srgbClr val="172144"/>
                </a:solidFill>
                <a:latin typeface="Calibri"/>
              </a:rPr>
              <a:t>                            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FB50AE4-1FEB-4B9B-B1D4-D09117740984}"/>
              </a:ext>
            </a:extLst>
          </p:cNvPr>
          <p:cNvSpPr/>
          <p:nvPr/>
        </p:nvSpPr>
        <p:spPr>
          <a:xfrm>
            <a:off x="6964395" y="1417522"/>
            <a:ext cx="288940" cy="288940"/>
          </a:xfrm>
          <a:prstGeom prst="ellipse">
            <a:avLst/>
          </a:prstGeom>
          <a:solidFill>
            <a:srgbClr val="FFC870"/>
          </a:solidFill>
          <a:ln>
            <a:noFill/>
          </a:ln>
          <a:effectLst>
            <a:outerShdw blurRad="1003300" dist="342900" dir="5400000" algn="t" rotWithShape="0">
              <a:schemeClr val="accent1">
                <a:alpha val="71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r>
              <a:rPr lang="en-US">
                <a:solidFill>
                  <a:srgbClr val="172144"/>
                </a:solidFill>
                <a:latin typeface="Calibri"/>
              </a:rPr>
              <a:t>                            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667CE4D-9F45-4F8D-BA83-323707A174F6}"/>
              </a:ext>
            </a:extLst>
          </p:cNvPr>
          <p:cNvGrpSpPr/>
          <p:nvPr/>
        </p:nvGrpSpPr>
        <p:grpSpPr>
          <a:xfrm>
            <a:off x="1918195" y="1600297"/>
            <a:ext cx="624548" cy="624548"/>
            <a:chOff x="849947" y="2021779"/>
            <a:chExt cx="2260369" cy="2260369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07FE984-8CDC-4373-9F77-9F2CA87326E9}"/>
                </a:ext>
              </a:extLst>
            </p:cNvPr>
            <p:cNvSpPr/>
            <p:nvPr/>
          </p:nvSpPr>
          <p:spPr>
            <a:xfrm>
              <a:off x="1677787" y="2021779"/>
              <a:ext cx="613354" cy="2260369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63F410D0-72DA-46FE-816D-0C98B1945CD0}"/>
                </a:ext>
              </a:extLst>
            </p:cNvPr>
            <p:cNvSpPr/>
            <p:nvPr/>
          </p:nvSpPr>
          <p:spPr>
            <a:xfrm rot="5400000">
              <a:off x="1673455" y="2011767"/>
              <a:ext cx="613354" cy="2260369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C1EAD5CB-A6B5-4CA6-B49C-D6C625CA43DC}"/>
              </a:ext>
            </a:extLst>
          </p:cNvPr>
          <p:cNvSpPr/>
          <p:nvPr/>
        </p:nvSpPr>
        <p:spPr>
          <a:xfrm rot="13317742">
            <a:off x="2813967" y="5092251"/>
            <a:ext cx="629617" cy="542774"/>
          </a:xfrm>
          <a:prstGeom prst="triangl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03BE4BC-C981-4CC3-8A7A-D66A23F94A00}"/>
              </a:ext>
            </a:extLst>
          </p:cNvPr>
          <p:cNvGrpSpPr/>
          <p:nvPr/>
        </p:nvGrpSpPr>
        <p:grpSpPr>
          <a:xfrm>
            <a:off x="139420" y="316523"/>
            <a:ext cx="337789" cy="149050"/>
            <a:chOff x="124734" y="316523"/>
            <a:chExt cx="408725" cy="149050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A6A46BF-C2B3-4E5B-808C-4D3D91CA78EB}"/>
                </a:ext>
              </a:extLst>
            </p:cNvPr>
            <p:cNvCxnSpPr/>
            <p:nvPr/>
          </p:nvCxnSpPr>
          <p:spPr>
            <a:xfrm>
              <a:off x="124734" y="316523"/>
              <a:ext cx="40872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F2C59C-4E8A-472E-87E6-7282CC81871A}"/>
                </a:ext>
              </a:extLst>
            </p:cNvPr>
            <p:cNvCxnSpPr/>
            <p:nvPr/>
          </p:nvCxnSpPr>
          <p:spPr>
            <a:xfrm>
              <a:off x="202203" y="391048"/>
              <a:ext cx="25378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B8450CB-25B7-4D47-B831-8B339517CAEB}"/>
                </a:ext>
              </a:extLst>
            </p:cNvPr>
            <p:cNvCxnSpPr/>
            <p:nvPr/>
          </p:nvCxnSpPr>
          <p:spPr>
            <a:xfrm>
              <a:off x="124734" y="465573"/>
              <a:ext cx="40872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C21F63FB-EDBB-4319-A323-24F90196A277}"/>
              </a:ext>
            </a:extLst>
          </p:cNvPr>
          <p:cNvSpPr txBox="1"/>
          <p:nvPr/>
        </p:nvSpPr>
        <p:spPr>
          <a:xfrm>
            <a:off x="2081170" y="1876750"/>
            <a:ext cx="8192635" cy="1754326"/>
          </a:xfrm>
          <a:prstGeom prst="rect">
            <a:avLst/>
          </a:prstGeom>
          <a:noFill/>
          <a:ln>
            <a:noFill/>
          </a:ln>
          <a:effectLst>
            <a:glow rad="254000">
              <a:schemeClr val="accent1">
                <a:alpha val="40000"/>
              </a:schemeClr>
            </a:glow>
            <a:outerShdw dir="10800000" sx="49000" sy="49000" algn="r" rotWithShape="0">
              <a:prstClr val="black">
                <a:alpha val="77000"/>
              </a:prstClr>
            </a:outerShdw>
            <a:softEdge rad="3175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0">
                <a:gradFill>
                  <a:gsLst>
                    <a:gs pos="0">
                      <a:srgbClr val="FF5B94"/>
                    </a:gs>
                    <a:gs pos="21000">
                      <a:srgbClr val="FF055C"/>
                    </a:gs>
                    <a:gs pos="48000">
                      <a:srgbClr val="8441A4"/>
                    </a:gs>
                    <a:gs pos="82000">
                      <a:srgbClr val="F650A0"/>
                    </a:gs>
                  </a:gsLst>
                  <a:lin ang="0" scaled="1"/>
                </a:gradFill>
                <a:effectLst>
                  <a:outerShdw blurRad="622300" dist="50800" dir="5400000" sx="120000" sy="120000" algn="ctr" rotWithShape="0">
                    <a:srgbClr val="FF5B94">
                      <a:alpha val="43000"/>
                    </a:srgbClr>
                  </a:outerShdw>
                </a:effectLst>
                <a:latin typeface="Montserrat Black" panose="00000A00000000000000" pitchFamily="2" charset="0"/>
                <a:cs typeface="Poppins" panose="00000500000000000000" pitchFamily="2" charset="0"/>
              </a:defRPr>
            </a:lvl1pPr>
          </a:lstStyle>
          <a:p>
            <a:pPr algn="ctr"/>
            <a:r>
              <a:rPr lang="en-US" sz="5400" spc="600" dirty="0">
                <a:solidFill>
                  <a:schemeClr val="bg2"/>
                </a:solidFill>
                <a:effectLst>
                  <a:outerShdw blurRad="622300" dist="50800" dir="5400000" sx="120000" sy="120000" algn="ctr" rotWithShape="0">
                    <a:schemeClr val="accent1">
                      <a:alpha val="25000"/>
                    </a:schemeClr>
                  </a:outerShdw>
                </a:effectLst>
              </a:rPr>
              <a:t>METODE </a:t>
            </a:r>
            <a:r>
              <a:rPr lang="en-US" sz="5400" spc="600" dirty="0">
                <a:solidFill>
                  <a:schemeClr val="accent6"/>
                </a:solidFill>
                <a:effectLst>
                  <a:outerShdw blurRad="622300" dist="50800" dir="5400000" sx="120000" sy="120000" algn="ctr" rotWithShape="0">
                    <a:schemeClr val="accent1">
                      <a:alpha val="25000"/>
                    </a:schemeClr>
                  </a:outerShdw>
                </a:effectLst>
              </a:rPr>
              <a:t>PENELITIAN</a:t>
            </a:r>
          </a:p>
        </p:txBody>
      </p:sp>
    </p:spTree>
    <p:extLst>
      <p:ext uri="{BB962C8B-B14F-4D97-AF65-F5344CB8AC3E}">
        <p14:creationId xmlns:p14="http://schemas.microsoft.com/office/powerpoint/2010/main" val="69539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accel="46000" decel="54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6" dur="2300" fill="hold"/>
                                        <p:tgtEl>
                                          <p:spTgt spid="3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accel="46000" decel="54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32" dur="2300" fill="hold"/>
                                        <p:tgtEl>
                                          <p:spTgt spid="3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accel="46000" decel="54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8" dur="2300" fill="hold"/>
                                        <p:tgtEl>
                                          <p:spTgt spid="3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mph" presetSubtype="0" repeatCount="indefinite" accel="46000" decel="54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4" dur="2300" fill="hold"/>
                                        <p:tgtEl>
                                          <p:spTgt spid="4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accel="48000" decel="5200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21600000">
                                      <p:cBhvr>
                                        <p:cTn id="50" dur="4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2" dur="68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 animBg="1"/>
      <p:bldP spid="85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1" grpId="0" animBg="1"/>
      <p:bldP spid="41" grpId="1" animBg="1"/>
      <p:bldP spid="50" grpId="0" animBg="1"/>
      <p:bldP spid="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96F138-AC32-4031-B1AF-C168986F95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3521" y="342900"/>
            <a:ext cx="5410200" cy="6172200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A341CE84-6C7C-49A5-80A0-4F270B7B073E}"/>
              </a:ext>
            </a:extLst>
          </p:cNvPr>
          <p:cNvSpPr txBox="1"/>
          <p:nvPr/>
        </p:nvSpPr>
        <p:spPr>
          <a:xfrm>
            <a:off x="1000195" y="547993"/>
            <a:ext cx="41689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dirty="0" err="1">
                <a:solidFill>
                  <a:schemeClr val="bg2"/>
                </a:solidFill>
                <a:latin typeface="Montserrat Black" panose="00000A00000000000000" pitchFamily="2" charset="0"/>
              </a:rPr>
              <a:t>Tujuan</a:t>
            </a:r>
            <a:r>
              <a:rPr lang="en-ID" sz="4000" dirty="0">
                <a:solidFill>
                  <a:schemeClr val="bg2"/>
                </a:solidFill>
                <a:latin typeface="Montserrat Black" panose="00000A00000000000000" pitchFamily="2" charset="0"/>
              </a:rPr>
              <a:t> </a:t>
            </a:r>
            <a:r>
              <a:rPr lang="en-ID" sz="4000" dirty="0" err="1">
                <a:solidFill>
                  <a:schemeClr val="bg2"/>
                </a:solidFill>
                <a:latin typeface="Montserrat Black" panose="00000A00000000000000" pitchFamily="2" charset="0"/>
              </a:rPr>
              <a:t>Pembelajaran</a:t>
            </a:r>
            <a:endParaRPr lang="en-US" sz="4000" b="1" spc="300" dirty="0">
              <a:solidFill>
                <a:schemeClr val="bg2"/>
              </a:solidFill>
              <a:latin typeface="Montserrat Black" panose="00000A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67B29F0-A459-4296-B4D0-BD582F9951D2}"/>
              </a:ext>
            </a:extLst>
          </p:cNvPr>
          <p:cNvSpPr txBox="1"/>
          <p:nvPr/>
        </p:nvSpPr>
        <p:spPr>
          <a:xfrm>
            <a:off x="6492065" y="1791679"/>
            <a:ext cx="4600823" cy="419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D" sz="2000" b="1" dirty="0" err="1">
                <a:solidFill>
                  <a:srgbClr val="0F1B41"/>
                </a:solidFill>
              </a:rPr>
              <a:t>Mahasiswa</a:t>
            </a:r>
            <a:r>
              <a:rPr lang="en-ID" sz="2000" b="1" dirty="0">
                <a:solidFill>
                  <a:srgbClr val="0F1B41"/>
                </a:solidFill>
              </a:rPr>
              <a:t> </a:t>
            </a:r>
            <a:r>
              <a:rPr lang="en-ID" sz="2000" b="1" dirty="0" err="1">
                <a:solidFill>
                  <a:srgbClr val="0F1B41"/>
                </a:solidFill>
              </a:rPr>
              <a:t>memahami</a:t>
            </a:r>
            <a:r>
              <a:rPr lang="en-ID" sz="2000" b="1" dirty="0">
                <a:solidFill>
                  <a:srgbClr val="0F1B41"/>
                </a:solidFill>
              </a:rPr>
              <a:t> </a:t>
            </a:r>
            <a:r>
              <a:rPr lang="en-ID" sz="2000" b="1" dirty="0" err="1">
                <a:solidFill>
                  <a:srgbClr val="0F1B41"/>
                </a:solidFill>
              </a:rPr>
              <a:t>pengertian</a:t>
            </a:r>
            <a:r>
              <a:rPr lang="en-ID" sz="2000" b="1" dirty="0">
                <a:solidFill>
                  <a:srgbClr val="0F1B41"/>
                </a:solidFill>
              </a:rPr>
              <a:t> dan </a:t>
            </a:r>
            <a:r>
              <a:rPr lang="en-ID" sz="2000" b="1" dirty="0" err="1">
                <a:solidFill>
                  <a:srgbClr val="0F1B41"/>
                </a:solidFill>
              </a:rPr>
              <a:t>tujuan</a:t>
            </a:r>
            <a:r>
              <a:rPr lang="en-ID" sz="2000" b="1" dirty="0">
                <a:solidFill>
                  <a:srgbClr val="0F1B41"/>
                </a:solidFill>
              </a:rPr>
              <a:t> </a:t>
            </a:r>
            <a:r>
              <a:rPr lang="en-ID" sz="2000" b="1" dirty="0" err="1">
                <a:solidFill>
                  <a:srgbClr val="0F1B41"/>
                </a:solidFill>
              </a:rPr>
              <a:t>metode</a:t>
            </a:r>
            <a:r>
              <a:rPr lang="en-ID" sz="2000" b="1" dirty="0">
                <a:solidFill>
                  <a:srgbClr val="0F1B41"/>
                </a:solidFill>
              </a:rPr>
              <a:t> </a:t>
            </a:r>
            <a:r>
              <a:rPr lang="en-ID" sz="2000" b="1" dirty="0" err="1">
                <a:solidFill>
                  <a:srgbClr val="0F1B41"/>
                </a:solidFill>
              </a:rPr>
              <a:t>penelitian</a:t>
            </a:r>
            <a:r>
              <a:rPr lang="en-ID" sz="2000" b="1" dirty="0">
                <a:solidFill>
                  <a:srgbClr val="0F1B4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D" sz="2000" b="1" dirty="0" err="1">
                <a:solidFill>
                  <a:srgbClr val="0F1B41"/>
                </a:solidFill>
              </a:rPr>
              <a:t>Mahasiswa</a:t>
            </a:r>
            <a:r>
              <a:rPr lang="en-ID" sz="2000" b="1" dirty="0">
                <a:solidFill>
                  <a:srgbClr val="0F1B41"/>
                </a:solidFill>
              </a:rPr>
              <a:t> </a:t>
            </a:r>
            <a:r>
              <a:rPr lang="en-ID" sz="2000" b="1" dirty="0" err="1">
                <a:solidFill>
                  <a:srgbClr val="0F1B41"/>
                </a:solidFill>
              </a:rPr>
              <a:t>mengetahui</a:t>
            </a:r>
            <a:r>
              <a:rPr lang="en-ID" sz="2000" b="1" dirty="0">
                <a:solidFill>
                  <a:srgbClr val="0F1B41"/>
                </a:solidFill>
              </a:rPr>
              <a:t> </a:t>
            </a:r>
            <a:r>
              <a:rPr lang="en-ID" sz="2000" b="1" dirty="0" err="1">
                <a:solidFill>
                  <a:srgbClr val="0F1B41"/>
                </a:solidFill>
              </a:rPr>
              <a:t>ruang</a:t>
            </a:r>
            <a:r>
              <a:rPr lang="en-ID" sz="2000" b="1" dirty="0">
                <a:solidFill>
                  <a:srgbClr val="0F1B41"/>
                </a:solidFill>
              </a:rPr>
              <a:t> </a:t>
            </a:r>
            <a:r>
              <a:rPr lang="en-ID" sz="2000" b="1" dirty="0" err="1">
                <a:solidFill>
                  <a:srgbClr val="0F1B41"/>
                </a:solidFill>
              </a:rPr>
              <a:t>lingkup</a:t>
            </a:r>
            <a:r>
              <a:rPr lang="en-ID" sz="2000" b="1" dirty="0">
                <a:solidFill>
                  <a:srgbClr val="0F1B41"/>
                </a:solidFill>
              </a:rPr>
              <a:t> </a:t>
            </a:r>
            <a:r>
              <a:rPr lang="en-ID" sz="2000" b="1" dirty="0" err="1">
                <a:solidFill>
                  <a:srgbClr val="0F1B41"/>
                </a:solidFill>
              </a:rPr>
              <a:t>metode</a:t>
            </a:r>
            <a:r>
              <a:rPr lang="en-ID" sz="2000" b="1" dirty="0">
                <a:solidFill>
                  <a:srgbClr val="0F1B41"/>
                </a:solidFill>
              </a:rPr>
              <a:t> </a:t>
            </a:r>
            <a:r>
              <a:rPr lang="en-ID" sz="2000" b="1" dirty="0" err="1">
                <a:solidFill>
                  <a:srgbClr val="0F1B41"/>
                </a:solidFill>
              </a:rPr>
              <a:t>penelitian</a:t>
            </a:r>
            <a:r>
              <a:rPr lang="en-ID" sz="2000" b="1" dirty="0">
                <a:solidFill>
                  <a:srgbClr val="0F1B41"/>
                </a:solidFill>
              </a:rPr>
              <a:t> </a:t>
            </a:r>
            <a:r>
              <a:rPr lang="en-ID" sz="2000" b="1" dirty="0" err="1">
                <a:solidFill>
                  <a:srgbClr val="0F1B41"/>
                </a:solidFill>
              </a:rPr>
              <a:t>dalam</a:t>
            </a:r>
            <a:r>
              <a:rPr lang="en-ID" sz="2000" b="1" dirty="0">
                <a:solidFill>
                  <a:srgbClr val="0F1B41"/>
                </a:solidFill>
              </a:rPr>
              <a:t> </a:t>
            </a:r>
            <a:r>
              <a:rPr lang="en-ID" sz="2000" b="1" dirty="0" err="1">
                <a:solidFill>
                  <a:srgbClr val="0F1B41"/>
                </a:solidFill>
              </a:rPr>
              <a:t>konteks</a:t>
            </a:r>
            <a:r>
              <a:rPr lang="en-ID" sz="2000" b="1" dirty="0">
                <a:solidFill>
                  <a:srgbClr val="0F1B41"/>
                </a:solidFill>
              </a:rPr>
              <a:t> </a:t>
            </a:r>
            <a:r>
              <a:rPr lang="en-ID" sz="2000" b="1" dirty="0" err="1">
                <a:solidFill>
                  <a:srgbClr val="0F1B41"/>
                </a:solidFill>
              </a:rPr>
              <a:t>ilmu</a:t>
            </a:r>
            <a:r>
              <a:rPr lang="en-ID" sz="2000" b="1" dirty="0">
                <a:solidFill>
                  <a:srgbClr val="0F1B41"/>
                </a:solidFill>
              </a:rPr>
              <a:t> </a:t>
            </a:r>
            <a:r>
              <a:rPr lang="en-ID" sz="2000" b="1" dirty="0" err="1">
                <a:solidFill>
                  <a:srgbClr val="0F1B41"/>
                </a:solidFill>
              </a:rPr>
              <a:t>akuntansi</a:t>
            </a:r>
            <a:r>
              <a:rPr lang="en-ID" sz="2000" b="1" dirty="0">
                <a:solidFill>
                  <a:srgbClr val="0F1B4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D" sz="2000" b="1" dirty="0" err="1">
                <a:solidFill>
                  <a:srgbClr val="0F1B41"/>
                </a:solidFill>
              </a:rPr>
              <a:t>Mahasiswa</a:t>
            </a:r>
            <a:r>
              <a:rPr lang="en-ID" sz="2000" b="1" dirty="0">
                <a:solidFill>
                  <a:srgbClr val="0F1B41"/>
                </a:solidFill>
              </a:rPr>
              <a:t> </a:t>
            </a:r>
            <a:r>
              <a:rPr lang="en-ID" sz="2000" b="1" dirty="0" err="1">
                <a:solidFill>
                  <a:srgbClr val="0F1B41"/>
                </a:solidFill>
              </a:rPr>
              <a:t>mengenali</a:t>
            </a:r>
            <a:r>
              <a:rPr lang="en-ID" sz="2000" b="1" dirty="0">
                <a:solidFill>
                  <a:srgbClr val="0F1B41"/>
                </a:solidFill>
              </a:rPr>
              <a:t> </a:t>
            </a:r>
            <a:r>
              <a:rPr lang="en-ID" sz="2000" b="1" dirty="0" err="1">
                <a:solidFill>
                  <a:srgbClr val="0F1B41"/>
                </a:solidFill>
              </a:rPr>
              <a:t>pentingnya</a:t>
            </a:r>
            <a:r>
              <a:rPr lang="en-ID" sz="2000" b="1" dirty="0">
                <a:solidFill>
                  <a:srgbClr val="0F1B41"/>
                </a:solidFill>
              </a:rPr>
              <a:t> </a:t>
            </a:r>
            <a:r>
              <a:rPr lang="en-ID" sz="2000" b="1" dirty="0" err="1">
                <a:solidFill>
                  <a:srgbClr val="0F1B41"/>
                </a:solidFill>
              </a:rPr>
              <a:t>metode</a:t>
            </a:r>
            <a:r>
              <a:rPr lang="en-ID" sz="2000" b="1" dirty="0">
                <a:solidFill>
                  <a:srgbClr val="0F1B41"/>
                </a:solidFill>
              </a:rPr>
              <a:t> </a:t>
            </a:r>
            <a:r>
              <a:rPr lang="en-ID" sz="2000" b="1" dirty="0" err="1">
                <a:solidFill>
                  <a:srgbClr val="0F1B41"/>
                </a:solidFill>
              </a:rPr>
              <a:t>penelitian</a:t>
            </a:r>
            <a:r>
              <a:rPr lang="en-ID" sz="2000" b="1" dirty="0">
                <a:solidFill>
                  <a:srgbClr val="0F1B41"/>
                </a:solidFill>
              </a:rPr>
              <a:t> </a:t>
            </a:r>
            <a:r>
              <a:rPr lang="en-ID" sz="2000" b="1" dirty="0" err="1">
                <a:solidFill>
                  <a:srgbClr val="0F1B41"/>
                </a:solidFill>
              </a:rPr>
              <a:t>dalam</a:t>
            </a:r>
            <a:r>
              <a:rPr lang="en-ID" sz="2000" b="1" dirty="0">
                <a:solidFill>
                  <a:srgbClr val="0F1B41"/>
                </a:solidFill>
              </a:rPr>
              <a:t> </a:t>
            </a:r>
            <a:r>
              <a:rPr lang="en-ID" sz="2000" b="1" dirty="0" err="1">
                <a:solidFill>
                  <a:srgbClr val="0F1B41"/>
                </a:solidFill>
              </a:rPr>
              <a:t>menghasilkan</a:t>
            </a:r>
            <a:r>
              <a:rPr lang="en-ID" sz="2000" b="1" dirty="0">
                <a:solidFill>
                  <a:srgbClr val="0F1B41"/>
                </a:solidFill>
              </a:rPr>
              <a:t> </a:t>
            </a:r>
            <a:r>
              <a:rPr lang="en-ID" sz="2000" b="1" dirty="0" err="1">
                <a:solidFill>
                  <a:srgbClr val="0F1B41"/>
                </a:solidFill>
              </a:rPr>
              <a:t>karya</a:t>
            </a:r>
            <a:r>
              <a:rPr lang="en-ID" sz="2000" b="1" dirty="0">
                <a:solidFill>
                  <a:srgbClr val="0F1B41"/>
                </a:solidFill>
              </a:rPr>
              <a:t> </a:t>
            </a:r>
            <a:r>
              <a:rPr lang="en-ID" sz="2000" b="1" dirty="0" err="1">
                <a:solidFill>
                  <a:srgbClr val="0F1B41"/>
                </a:solidFill>
              </a:rPr>
              <a:t>ilmiah</a:t>
            </a:r>
            <a:r>
              <a:rPr lang="en-ID" sz="2000" b="1" dirty="0">
                <a:solidFill>
                  <a:srgbClr val="0F1B41"/>
                </a:solidFill>
              </a:rPr>
              <a:t> yang valid dan </a:t>
            </a:r>
            <a:r>
              <a:rPr lang="en-ID" sz="2000" b="1" dirty="0" err="1">
                <a:solidFill>
                  <a:srgbClr val="0F1B41"/>
                </a:solidFill>
              </a:rPr>
              <a:t>kredibel</a:t>
            </a:r>
            <a:r>
              <a:rPr lang="en-ID" sz="2000" b="1" dirty="0">
                <a:solidFill>
                  <a:srgbClr val="0F1B41"/>
                </a:solidFill>
              </a:rPr>
              <a:t>.</a:t>
            </a:r>
            <a:endParaRPr lang="en-US" sz="2000" b="1" spc="100" dirty="0">
              <a:solidFill>
                <a:srgbClr val="0F1B41"/>
              </a:solidFill>
              <a:latin typeface="Lato" panose="020F050202020403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3F00E5A-8789-46B6-82DA-60BF33E02ECB}"/>
              </a:ext>
            </a:extLst>
          </p:cNvPr>
          <p:cNvGrpSpPr/>
          <p:nvPr/>
        </p:nvGrpSpPr>
        <p:grpSpPr>
          <a:xfrm>
            <a:off x="8881373" y="1081978"/>
            <a:ext cx="624548" cy="624548"/>
            <a:chOff x="849947" y="2021779"/>
            <a:chExt cx="2260369" cy="2260369"/>
          </a:xfrm>
        </p:grpSpPr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623E0197-8B92-4BB4-BF8E-D6D6E2C70A3A}"/>
                </a:ext>
              </a:extLst>
            </p:cNvPr>
            <p:cNvSpPr/>
            <p:nvPr/>
          </p:nvSpPr>
          <p:spPr>
            <a:xfrm>
              <a:off x="1677787" y="2021779"/>
              <a:ext cx="613354" cy="2260369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0A557A41-0293-4653-B980-F1BF06A204E9}"/>
                </a:ext>
              </a:extLst>
            </p:cNvPr>
            <p:cNvSpPr/>
            <p:nvPr/>
          </p:nvSpPr>
          <p:spPr>
            <a:xfrm rot="5400000">
              <a:off x="1673455" y="2011767"/>
              <a:ext cx="613354" cy="2260369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id="{29268D37-98ED-4FAD-AE15-A4A28FE2336B}"/>
              </a:ext>
            </a:extLst>
          </p:cNvPr>
          <p:cNvSpPr/>
          <p:nvPr/>
        </p:nvSpPr>
        <p:spPr>
          <a:xfrm rot="13317742">
            <a:off x="4980838" y="2653453"/>
            <a:ext cx="629617" cy="542774"/>
          </a:xfrm>
          <a:prstGeom prst="triangl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CE82275E-FE76-4B64-AFF1-77D60B4CBDE1}"/>
              </a:ext>
            </a:extLst>
          </p:cNvPr>
          <p:cNvSpPr txBox="1"/>
          <p:nvPr/>
        </p:nvSpPr>
        <p:spPr>
          <a:xfrm>
            <a:off x="11693721" y="2376949"/>
            <a:ext cx="307777" cy="2104102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ctr"/>
            <a:r>
              <a:rPr lang="en-US" sz="800" spc="600">
                <a:solidFill>
                  <a:schemeClr val="bg1"/>
                </a:solidFill>
                <a:latin typeface="Lato Black" panose="020F0A02020204030203" pitchFamily="34" charset="0"/>
                <a:cs typeface="Poppins Medium" panose="00000600000000000000" pitchFamily="2" charset="0"/>
              </a:rPr>
              <a:t>LEARNING SKILLS</a:t>
            </a:r>
            <a:endParaRPr lang="en-US" sz="800" spc="600" dirty="0">
              <a:solidFill>
                <a:schemeClr val="bg1"/>
              </a:solidFill>
              <a:latin typeface="Lato Black" panose="020F0A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96F4EFA-9BDA-4AD8-98E2-C12BF8AD680B}"/>
              </a:ext>
            </a:extLst>
          </p:cNvPr>
          <p:cNvSpPr/>
          <p:nvPr/>
        </p:nvSpPr>
        <p:spPr>
          <a:xfrm>
            <a:off x="10050635" y="5600646"/>
            <a:ext cx="560332" cy="5603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003300" dist="342900" dir="5400000" algn="t" rotWithShape="0">
              <a:schemeClr val="accent2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r>
              <a:rPr lang="en-US">
                <a:solidFill>
                  <a:srgbClr val="172144"/>
                </a:solidFill>
                <a:latin typeface="Calibri"/>
              </a:rPr>
              <a:t>                           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BA08BCD-FD3D-4065-A455-265B8F1FA52C}"/>
              </a:ext>
            </a:extLst>
          </p:cNvPr>
          <p:cNvSpPr/>
          <p:nvPr/>
        </p:nvSpPr>
        <p:spPr>
          <a:xfrm>
            <a:off x="5024686" y="1462893"/>
            <a:ext cx="288940" cy="288940"/>
          </a:xfrm>
          <a:prstGeom prst="ellipse">
            <a:avLst/>
          </a:prstGeom>
          <a:solidFill>
            <a:srgbClr val="FFC870"/>
          </a:solidFill>
          <a:ln>
            <a:noFill/>
          </a:ln>
          <a:effectLst>
            <a:outerShdw blurRad="1003300" dist="342900" dir="5400000" algn="t" rotWithShape="0">
              <a:schemeClr val="accent1">
                <a:alpha val="71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r>
              <a:rPr lang="en-US">
                <a:solidFill>
                  <a:srgbClr val="172144"/>
                </a:solidFill>
                <a:latin typeface="Calibri"/>
              </a:rPr>
              <a:t>   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D7FDED-6A57-1C33-2654-EA12748FF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856" y="1983212"/>
            <a:ext cx="3385958" cy="225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1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3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6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6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8" presetClass="emph" presetSubtype="0" repeatCount="indefinite" accel="48000" decel="52000" autoRev="1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7" dur="475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8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19" dur="68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2" dur="325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3" dur="325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repeatCount="indefinite" accel="46000" decel="5400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23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repeatCount="indefinite" accel="46000" decel="54000" autoRev="1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23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8" grpId="0"/>
          <p:bldP spid="135" grpId="0"/>
          <p:bldP spid="143" grpId="0" animBg="1"/>
          <p:bldP spid="145" grpId="0"/>
          <p:bldP spid="22" grpId="0" animBg="1"/>
          <p:bldP spid="22" grpId="1" animBg="1"/>
          <p:bldP spid="23" grpId="0" animBg="1"/>
          <p:bldP spid="2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3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6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6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8" presetClass="emph" presetSubtype="0" repeatCount="indefinite" accel="48000" decel="52000" autoRev="1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7" dur="475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8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19" dur="68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325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325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repeatCount="indefinite" accel="46000" decel="5400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23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repeatCount="indefinite" accel="46000" decel="54000" autoRev="1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23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8" grpId="0"/>
          <p:bldP spid="135" grpId="0"/>
          <p:bldP spid="143" grpId="0" animBg="1"/>
          <p:bldP spid="145" grpId="0"/>
          <p:bldP spid="22" grpId="0" animBg="1"/>
          <p:bldP spid="22" grpId="1" animBg="1"/>
          <p:bldP spid="23" grpId="0" animBg="1"/>
          <p:bldP spid="23" grpId="1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94F30E-83AE-4B2B-9445-B44753790C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2944" y="479426"/>
            <a:ext cx="5410200" cy="6172200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A341CE84-6C7C-49A5-80A0-4F270B7B073E}"/>
              </a:ext>
            </a:extLst>
          </p:cNvPr>
          <p:cNvSpPr txBox="1"/>
          <p:nvPr/>
        </p:nvSpPr>
        <p:spPr>
          <a:xfrm>
            <a:off x="473725" y="915362"/>
            <a:ext cx="5797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4000" dirty="0" err="1">
                <a:latin typeface="Montserrat Black" panose="00000A00000000000000" pitchFamily="2" charset="0"/>
              </a:rPr>
              <a:t>Pengertian</a:t>
            </a:r>
            <a:endParaRPr lang="en-ID" sz="4000" dirty="0">
              <a:latin typeface="Montserrat Black" panose="00000A00000000000000" pitchFamily="2" charset="0"/>
            </a:endParaRPr>
          </a:p>
          <a:p>
            <a:r>
              <a:rPr lang="en-ID" sz="4000" dirty="0" err="1">
                <a:solidFill>
                  <a:schemeClr val="accent2">
                    <a:lumMod val="75000"/>
                  </a:schemeClr>
                </a:solidFill>
                <a:latin typeface="Montserrat Black" panose="00000A00000000000000" pitchFamily="2" charset="0"/>
              </a:rPr>
              <a:t>Metode</a:t>
            </a:r>
            <a:r>
              <a:rPr lang="en-ID" sz="4000" dirty="0">
                <a:solidFill>
                  <a:schemeClr val="accent2">
                    <a:lumMod val="75000"/>
                  </a:schemeClr>
                </a:solidFill>
                <a:latin typeface="Montserrat Black" panose="00000A00000000000000" pitchFamily="2" charset="0"/>
              </a:rPr>
              <a:t> </a:t>
            </a:r>
            <a:r>
              <a:rPr lang="en-ID" sz="4000" dirty="0" err="1">
                <a:solidFill>
                  <a:schemeClr val="accent2">
                    <a:lumMod val="75000"/>
                  </a:schemeClr>
                </a:solidFill>
                <a:latin typeface="Montserrat Black" panose="00000A00000000000000" pitchFamily="2" charset="0"/>
              </a:rPr>
              <a:t>Penelitian</a:t>
            </a:r>
            <a:endParaRPr lang="en-US" sz="4000" b="1" spc="300" dirty="0">
              <a:solidFill>
                <a:schemeClr val="accent2">
                  <a:lumMod val="75000"/>
                </a:schemeClr>
              </a:solidFill>
              <a:latin typeface="Montserrat Black" panose="00000A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6CCBEBA-EA26-4F93-87BA-9AE1F1CE4449}"/>
              </a:ext>
            </a:extLst>
          </p:cNvPr>
          <p:cNvSpPr txBox="1"/>
          <p:nvPr/>
        </p:nvSpPr>
        <p:spPr>
          <a:xfrm>
            <a:off x="3046520" y="4073352"/>
            <a:ext cx="18646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pc="200">
                <a:solidFill>
                  <a:schemeClr val="bg1"/>
                </a:solidFill>
                <a:latin typeface="Lato Black" panose="020F0A02020204030203" pitchFamily="34" charset="0"/>
                <a:cs typeface="Poppins Medium" panose="00000600000000000000" pitchFamily="2" charset="0"/>
              </a:rPr>
              <a:t>THIS IS YOUR TITLE </a:t>
            </a:r>
            <a:endParaRPr lang="en-US" sz="1000" spc="200" dirty="0">
              <a:solidFill>
                <a:schemeClr val="bg1"/>
              </a:solidFill>
              <a:latin typeface="Lato Black" panose="020F0A02020204030203" pitchFamily="34" charset="0"/>
              <a:cs typeface="Poppins Medium" panose="00000600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F482870-8077-4B83-8E3E-34564FBF66C5}"/>
              </a:ext>
            </a:extLst>
          </p:cNvPr>
          <p:cNvCxnSpPr/>
          <p:nvPr/>
        </p:nvCxnSpPr>
        <p:spPr>
          <a:xfrm>
            <a:off x="5353961" y="5051077"/>
            <a:ext cx="75962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20E0C241-48A1-4492-ACA2-5B021E6D2F20}"/>
              </a:ext>
            </a:extLst>
          </p:cNvPr>
          <p:cNvSpPr txBox="1"/>
          <p:nvPr/>
        </p:nvSpPr>
        <p:spPr>
          <a:xfrm>
            <a:off x="6766801" y="1057260"/>
            <a:ext cx="3954635" cy="2639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600" dirty="0" err="1">
                <a:latin typeface="Arial Black" panose="020B0A04020102020204" pitchFamily="34" charset="0"/>
              </a:rPr>
              <a:t>Pendekatan</a:t>
            </a:r>
            <a:r>
              <a:rPr lang="en-ID" sz="1600" dirty="0">
                <a:latin typeface="Arial Black" panose="020B0A04020102020204" pitchFamily="34" charset="0"/>
              </a:rPr>
              <a:t> </a:t>
            </a:r>
            <a:r>
              <a:rPr lang="en-ID" sz="1600" dirty="0" err="1">
                <a:latin typeface="Arial Black" panose="020B0A04020102020204" pitchFamily="34" charset="0"/>
              </a:rPr>
              <a:t>atau</a:t>
            </a:r>
            <a:r>
              <a:rPr lang="en-ID" sz="1600" dirty="0">
                <a:latin typeface="Arial Black" panose="020B0A04020102020204" pitchFamily="34" charset="0"/>
              </a:rPr>
              <a:t> </a:t>
            </a:r>
            <a:r>
              <a:rPr lang="en-ID" sz="1600" dirty="0" err="1">
                <a:latin typeface="Arial Black" panose="020B0A04020102020204" pitchFamily="34" charset="0"/>
              </a:rPr>
              <a:t>cara</a:t>
            </a:r>
            <a:r>
              <a:rPr lang="en-ID" sz="1600" dirty="0">
                <a:latin typeface="Arial Black" panose="020B0A04020102020204" pitchFamily="34" charset="0"/>
              </a:rPr>
              <a:t> </a:t>
            </a:r>
            <a:r>
              <a:rPr lang="en-ID" sz="1600" dirty="0" err="1">
                <a:latin typeface="Arial Black" panose="020B0A04020102020204" pitchFamily="34" charset="0"/>
              </a:rPr>
              <a:t>sistematis</a:t>
            </a:r>
            <a:r>
              <a:rPr lang="en-ID" sz="1600" dirty="0">
                <a:latin typeface="Arial Black" panose="020B0A04020102020204" pitchFamily="34" charset="0"/>
              </a:rPr>
              <a:t> yang </a:t>
            </a:r>
            <a:r>
              <a:rPr lang="en-ID" sz="1600" dirty="0" err="1">
                <a:latin typeface="Arial Black" panose="020B0A04020102020204" pitchFamily="34" charset="0"/>
              </a:rPr>
              <a:t>digunakan</a:t>
            </a:r>
            <a:r>
              <a:rPr lang="en-ID" sz="1600" dirty="0">
                <a:latin typeface="Arial Black" panose="020B0A04020102020204" pitchFamily="34" charset="0"/>
              </a:rPr>
              <a:t> </a:t>
            </a:r>
            <a:r>
              <a:rPr lang="en-ID" sz="1600" dirty="0" err="1">
                <a:latin typeface="Arial Black" panose="020B0A04020102020204" pitchFamily="34" charset="0"/>
              </a:rPr>
              <a:t>untuk</a:t>
            </a:r>
            <a:r>
              <a:rPr lang="en-ID" sz="1600" dirty="0">
                <a:latin typeface="Arial Black" panose="020B0A04020102020204" pitchFamily="34" charset="0"/>
              </a:rPr>
              <a:t> </a:t>
            </a:r>
            <a:r>
              <a:rPr lang="en-ID" sz="1600" dirty="0" err="1">
                <a:latin typeface="Arial Black" panose="020B0A04020102020204" pitchFamily="34" charset="0"/>
              </a:rPr>
              <a:t>mengumpulkan</a:t>
            </a:r>
            <a:r>
              <a:rPr lang="en-ID" sz="1600" dirty="0">
                <a:latin typeface="Arial Black" panose="020B0A04020102020204" pitchFamily="34" charset="0"/>
              </a:rPr>
              <a:t>, </a:t>
            </a:r>
            <a:r>
              <a:rPr lang="en-ID" sz="1600" dirty="0" err="1">
                <a:latin typeface="Arial Black" panose="020B0A04020102020204" pitchFamily="34" charset="0"/>
              </a:rPr>
              <a:t>menganalisis</a:t>
            </a:r>
            <a:r>
              <a:rPr lang="en-ID" sz="1600" dirty="0">
                <a:latin typeface="Arial Black" panose="020B0A04020102020204" pitchFamily="34" charset="0"/>
              </a:rPr>
              <a:t>, dan </a:t>
            </a:r>
            <a:r>
              <a:rPr lang="en-ID" sz="1600" dirty="0" err="1">
                <a:latin typeface="Arial Black" panose="020B0A04020102020204" pitchFamily="34" charset="0"/>
              </a:rPr>
              <a:t>menyajikan</a:t>
            </a:r>
            <a:r>
              <a:rPr lang="en-ID" sz="1600" dirty="0">
                <a:latin typeface="Arial Black" panose="020B0A04020102020204" pitchFamily="34" charset="0"/>
              </a:rPr>
              <a:t> data </a:t>
            </a:r>
            <a:r>
              <a:rPr lang="en-ID" sz="1600" dirty="0" err="1">
                <a:latin typeface="Arial Black" panose="020B0A04020102020204" pitchFamily="34" charset="0"/>
              </a:rPr>
              <a:t>guna</a:t>
            </a:r>
            <a:r>
              <a:rPr lang="en-ID" sz="1600" dirty="0">
                <a:latin typeface="Arial Black" panose="020B0A04020102020204" pitchFamily="34" charset="0"/>
              </a:rPr>
              <a:t> </a:t>
            </a:r>
            <a:r>
              <a:rPr lang="en-ID" sz="1600" dirty="0" err="1">
                <a:latin typeface="Arial Black" panose="020B0A04020102020204" pitchFamily="34" charset="0"/>
              </a:rPr>
              <a:t>menjawab</a:t>
            </a:r>
            <a:r>
              <a:rPr lang="en-ID" sz="1600" dirty="0">
                <a:latin typeface="Arial Black" panose="020B0A04020102020204" pitchFamily="34" charset="0"/>
              </a:rPr>
              <a:t> </a:t>
            </a:r>
            <a:r>
              <a:rPr lang="en-ID" sz="1600" dirty="0" err="1">
                <a:latin typeface="Arial Black" panose="020B0A04020102020204" pitchFamily="34" charset="0"/>
              </a:rPr>
              <a:t>suatu</a:t>
            </a:r>
            <a:r>
              <a:rPr lang="en-ID" sz="1600" dirty="0">
                <a:latin typeface="Arial Black" panose="020B0A04020102020204" pitchFamily="34" charset="0"/>
              </a:rPr>
              <a:t> </a:t>
            </a:r>
            <a:r>
              <a:rPr lang="en-ID" sz="1600" dirty="0" err="1">
                <a:latin typeface="Arial Black" panose="020B0A04020102020204" pitchFamily="34" charset="0"/>
              </a:rPr>
              <a:t>pertanyaan</a:t>
            </a:r>
            <a:r>
              <a:rPr lang="en-ID" sz="1600" dirty="0">
                <a:latin typeface="Arial Black" panose="020B0A04020102020204" pitchFamily="34" charset="0"/>
              </a:rPr>
              <a:t> </a:t>
            </a:r>
            <a:r>
              <a:rPr lang="en-ID" sz="1600" dirty="0" err="1">
                <a:latin typeface="Arial Black" panose="020B0A04020102020204" pitchFamily="34" charset="0"/>
              </a:rPr>
              <a:t>penelitian</a:t>
            </a:r>
            <a:r>
              <a:rPr lang="en-ID" sz="1600" dirty="0">
                <a:latin typeface="Arial Black" panose="020B0A04020102020204" pitchFamily="34" charset="0"/>
              </a:rPr>
              <a:t> </a:t>
            </a:r>
            <a:r>
              <a:rPr lang="en-ID" sz="1600" dirty="0" err="1">
                <a:latin typeface="Arial Black" panose="020B0A04020102020204" pitchFamily="34" charset="0"/>
              </a:rPr>
              <a:t>atau</a:t>
            </a:r>
            <a:r>
              <a:rPr lang="en-ID" sz="1600" dirty="0">
                <a:latin typeface="Arial Black" panose="020B0A04020102020204" pitchFamily="34" charset="0"/>
              </a:rPr>
              <a:t> </a:t>
            </a:r>
            <a:r>
              <a:rPr lang="en-ID" sz="1600" dirty="0" err="1">
                <a:latin typeface="Arial Black" panose="020B0A04020102020204" pitchFamily="34" charset="0"/>
              </a:rPr>
              <a:t>memecahkan</a:t>
            </a:r>
            <a:r>
              <a:rPr lang="en-ID" sz="1600" dirty="0">
                <a:latin typeface="Arial Black" panose="020B0A04020102020204" pitchFamily="34" charset="0"/>
              </a:rPr>
              <a:t> </a:t>
            </a:r>
            <a:r>
              <a:rPr lang="en-ID" sz="1600" dirty="0" err="1">
                <a:latin typeface="Arial Black" panose="020B0A04020102020204" pitchFamily="34" charset="0"/>
              </a:rPr>
              <a:t>masalah</a:t>
            </a:r>
            <a:r>
              <a:rPr lang="en-ID" sz="1600" dirty="0">
                <a:latin typeface="Arial Black" panose="020B0A04020102020204" pitchFamily="34" charset="0"/>
              </a:rPr>
              <a:t> </a:t>
            </a:r>
            <a:r>
              <a:rPr lang="en-ID" sz="1600" dirty="0" err="1">
                <a:latin typeface="Arial Black" panose="020B0A04020102020204" pitchFamily="34" charset="0"/>
              </a:rPr>
              <a:t>ilmiah</a:t>
            </a:r>
            <a:r>
              <a:rPr lang="en-ID" sz="1600" dirty="0">
                <a:latin typeface="Arial Black" panose="020B0A04020102020204" pitchFamily="34" charset="0"/>
              </a:rPr>
              <a:t>.</a:t>
            </a:r>
            <a:endParaRPr lang="en-US" sz="1600" dirty="0">
              <a:solidFill>
                <a:srgbClr val="0F1B41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67B29F0-A459-4296-B4D0-BD582F9951D2}"/>
              </a:ext>
            </a:extLst>
          </p:cNvPr>
          <p:cNvSpPr txBox="1"/>
          <p:nvPr/>
        </p:nvSpPr>
        <p:spPr>
          <a:xfrm>
            <a:off x="6725476" y="3983309"/>
            <a:ext cx="4600823" cy="1898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600" b="1" dirty="0" err="1"/>
              <a:t>Dalam</a:t>
            </a:r>
            <a:r>
              <a:rPr lang="en-ID" sz="1600" b="1" dirty="0"/>
              <a:t> </a:t>
            </a:r>
            <a:r>
              <a:rPr lang="en-ID" sz="1600" b="1" dirty="0" err="1"/>
              <a:t>konteks</a:t>
            </a:r>
            <a:r>
              <a:rPr lang="en-ID" sz="1600" b="1" dirty="0"/>
              <a:t> </a:t>
            </a:r>
            <a:r>
              <a:rPr lang="en-ID" sz="1600" b="1" dirty="0" err="1"/>
              <a:t>akuntansi</a:t>
            </a:r>
            <a:r>
              <a:rPr lang="en-ID" sz="1600" b="1" dirty="0"/>
              <a:t>, </a:t>
            </a:r>
            <a:r>
              <a:rPr lang="en-ID" sz="1600" b="1" dirty="0" err="1"/>
              <a:t>metode</a:t>
            </a:r>
            <a:r>
              <a:rPr lang="en-ID" sz="1600" b="1" dirty="0"/>
              <a:t> </a:t>
            </a:r>
            <a:r>
              <a:rPr lang="en-ID" sz="1600" b="1" dirty="0" err="1"/>
              <a:t>penelitian</a:t>
            </a:r>
            <a:r>
              <a:rPr lang="en-ID" sz="1600" b="1" dirty="0"/>
              <a:t> </a:t>
            </a:r>
            <a:r>
              <a:rPr lang="en-ID" sz="1600" b="1" dirty="0" err="1"/>
              <a:t>menjadi</a:t>
            </a:r>
            <a:r>
              <a:rPr lang="en-ID" sz="1600" b="1" dirty="0"/>
              <a:t> </a:t>
            </a:r>
            <a:r>
              <a:rPr lang="en-ID" sz="1600" b="1" dirty="0" err="1"/>
              <a:t>alat</a:t>
            </a:r>
            <a:r>
              <a:rPr lang="en-ID" sz="1600" b="1" dirty="0"/>
              <a:t> </a:t>
            </a:r>
            <a:r>
              <a:rPr lang="en-ID" sz="1600" b="1" dirty="0" err="1"/>
              <a:t>penting</a:t>
            </a:r>
            <a:r>
              <a:rPr lang="en-ID" sz="1600" b="1" dirty="0"/>
              <a:t> </a:t>
            </a:r>
            <a:r>
              <a:rPr lang="en-ID" sz="1600" b="1" dirty="0" err="1"/>
              <a:t>untuk</a:t>
            </a:r>
            <a:r>
              <a:rPr lang="en-ID" sz="1600" b="1" dirty="0"/>
              <a:t> </a:t>
            </a:r>
            <a:r>
              <a:rPr lang="en-ID" sz="1600" b="1" dirty="0" err="1"/>
              <a:t>menjawab</a:t>
            </a:r>
            <a:r>
              <a:rPr lang="en-ID" sz="1600" b="1" dirty="0"/>
              <a:t> </a:t>
            </a:r>
            <a:r>
              <a:rPr lang="en-ID" sz="1600" b="1" dirty="0" err="1"/>
              <a:t>pertanyaan</a:t>
            </a:r>
            <a:r>
              <a:rPr lang="en-ID" sz="1600" b="1" dirty="0"/>
              <a:t> </a:t>
            </a:r>
            <a:r>
              <a:rPr lang="en-ID" sz="1600" b="1" dirty="0" err="1"/>
              <a:t>terkait</a:t>
            </a:r>
            <a:r>
              <a:rPr lang="en-ID" sz="1600" b="1" dirty="0"/>
              <a:t> </a:t>
            </a:r>
            <a:r>
              <a:rPr lang="en-ID" sz="1600" b="1" dirty="0" err="1"/>
              <a:t>praktik</a:t>
            </a:r>
            <a:r>
              <a:rPr lang="en-ID" sz="1600" b="1" dirty="0"/>
              <a:t> dan </a:t>
            </a:r>
            <a:r>
              <a:rPr lang="en-ID" sz="1600" b="1" dirty="0" err="1"/>
              <a:t>teori</a:t>
            </a:r>
            <a:r>
              <a:rPr lang="en-ID" sz="1600" b="1" dirty="0"/>
              <a:t> </a:t>
            </a:r>
            <a:r>
              <a:rPr lang="en-ID" sz="1600" b="1" dirty="0" err="1"/>
              <a:t>akuntansi</a:t>
            </a:r>
            <a:r>
              <a:rPr lang="en-ID" sz="1600" b="1" dirty="0"/>
              <a:t>, </a:t>
            </a:r>
            <a:r>
              <a:rPr lang="en-ID" sz="1600" b="1" dirty="0" err="1"/>
              <a:t>serta</a:t>
            </a:r>
            <a:r>
              <a:rPr lang="en-ID" sz="1600" b="1" dirty="0"/>
              <a:t> </a:t>
            </a:r>
            <a:r>
              <a:rPr lang="en-ID" sz="1600" b="1" dirty="0" err="1"/>
              <a:t>untuk</a:t>
            </a:r>
            <a:r>
              <a:rPr lang="en-ID" sz="1600" b="1" dirty="0"/>
              <a:t> </a:t>
            </a:r>
            <a:r>
              <a:rPr lang="en-ID" sz="1600" b="1" dirty="0" err="1"/>
              <a:t>memberikan</a:t>
            </a:r>
            <a:r>
              <a:rPr lang="en-ID" sz="1600" b="1" dirty="0"/>
              <a:t> </a:t>
            </a:r>
            <a:r>
              <a:rPr lang="en-ID" sz="1600" b="1" dirty="0" err="1"/>
              <a:t>dasar</a:t>
            </a:r>
            <a:r>
              <a:rPr lang="en-ID" sz="1600" b="1" dirty="0"/>
              <a:t> </a:t>
            </a:r>
            <a:r>
              <a:rPr lang="en-ID" sz="1600" b="1" dirty="0" err="1"/>
              <a:t>bagi</a:t>
            </a:r>
            <a:r>
              <a:rPr lang="en-ID" sz="1600" b="1" dirty="0"/>
              <a:t> </a:t>
            </a:r>
            <a:r>
              <a:rPr lang="en-ID" sz="1600" b="1" dirty="0" err="1"/>
              <a:t>pengambilan</a:t>
            </a:r>
            <a:r>
              <a:rPr lang="en-ID" sz="1600" b="1" dirty="0"/>
              <a:t> </a:t>
            </a:r>
            <a:r>
              <a:rPr lang="en-ID" sz="1600" b="1" dirty="0" err="1"/>
              <a:t>keputusan</a:t>
            </a:r>
            <a:r>
              <a:rPr lang="en-ID" sz="1600" b="1" dirty="0"/>
              <a:t> yang </a:t>
            </a:r>
            <a:r>
              <a:rPr lang="en-ID" sz="1600" b="1" dirty="0" err="1"/>
              <a:t>berbasis</a:t>
            </a:r>
            <a:r>
              <a:rPr lang="en-ID" sz="1600" b="1" dirty="0"/>
              <a:t> </a:t>
            </a:r>
            <a:r>
              <a:rPr lang="en-ID" sz="1600" b="1" dirty="0" err="1"/>
              <a:t>bukti</a:t>
            </a:r>
            <a:r>
              <a:rPr lang="en-ID" sz="1600" b="1" dirty="0"/>
              <a:t>.</a:t>
            </a:r>
            <a:endParaRPr lang="en-US" sz="1600" b="1" spc="100" dirty="0">
              <a:solidFill>
                <a:schemeClr val="accent2">
                  <a:lumMod val="75000"/>
                </a:schemeClr>
              </a:solidFill>
              <a:latin typeface="Lato" panose="020F050202020403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id="{29268D37-98ED-4FAD-AE15-A4A28FE2336B}"/>
              </a:ext>
            </a:extLst>
          </p:cNvPr>
          <p:cNvSpPr/>
          <p:nvPr/>
        </p:nvSpPr>
        <p:spPr>
          <a:xfrm rot="13317742">
            <a:off x="10960626" y="2063168"/>
            <a:ext cx="629617" cy="542774"/>
          </a:xfrm>
          <a:prstGeom prst="triangl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CE82275E-FE76-4B64-AFF1-77D60B4CBDE1}"/>
              </a:ext>
            </a:extLst>
          </p:cNvPr>
          <p:cNvSpPr txBox="1"/>
          <p:nvPr/>
        </p:nvSpPr>
        <p:spPr>
          <a:xfrm>
            <a:off x="11693721" y="2376949"/>
            <a:ext cx="307777" cy="2104102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ctr"/>
            <a:r>
              <a:rPr lang="en-US" sz="800" spc="600">
                <a:solidFill>
                  <a:schemeClr val="bg1"/>
                </a:solidFill>
                <a:latin typeface="Lato Black" panose="020F0A02020204030203" pitchFamily="34" charset="0"/>
                <a:cs typeface="Poppins Medium" panose="00000600000000000000" pitchFamily="2" charset="0"/>
              </a:rPr>
              <a:t>LEARNING SKILLS</a:t>
            </a:r>
            <a:endParaRPr lang="en-US" sz="800" spc="600" dirty="0">
              <a:solidFill>
                <a:schemeClr val="bg1"/>
              </a:solidFill>
              <a:latin typeface="Lato Black" panose="020F0A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96F4EFA-9BDA-4AD8-98E2-C12BF8AD680B}"/>
              </a:ext>
            </a:extLst>
          </p:cNvPr>
          <p:cNvSpPr/>
          <p:nvPr/>
        </p:nvSpPr>
        <p:spPr>
          <a:xfrm>
            <a:off x="10050635" y="5600646"/>
            <a:ext cx="560332" cy="5603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003300" dist="342900" dir="5400000" algn="t" rotWithShape="0">
              <a:schemeClr val="accent2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r>
              <a:rPr lang="en-US">
                <a:solidFill>
                  <a:srgbClr val="172144"/>
                </a:solidFill>
                <a:latin typeface="Calibri"/>
              </a:rPr>
              <a:t>                           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BA08BCD-FD3D-4065-A455-265B8F1FA52C}"/>
              </a:ext>
            </a:extLst>
          </p:cNvPr>
          <p:cNvSpPr/>
          <p:nvPr/>
        </p:nvSpPr>
        <p:spPr>
          <a:xfrm>
            <a:off x="5024686" y="1462893"/>
            <a:ext cx="288940" cy="288940"/>
          </a:xfrm>
          <a:prstGeom prst="ellipse">
            <a:avLst/>
          </a:prstGeom>
          <a:solidFill>
            <a:srgbClr val="FFC870"/>
          </a:solidFill>
          <a:ln>
            <a:noFill/>
          </a:ln>
          <a:effectLst>
            <a:outerShdw blurRad="1003300" dist="342900" dir="5400000" algn="t" rotWithShape="0">
              <a:schemeClr val="accent1">
                <a:alpha val="71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r>
              <a:rPr lang="en-US">
                <a:solidFill>
                  <a:srgbClr val="172144"/>
                </a:solidFill>
                <a:latin typeface="Calibri"/>
              </a:rPr>
              <a:t>                            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56596A57-B39E-3AF6-B674-77E181D025F2}"/>
              </a:ext>
            </a:extLst>
          </p:cNvPr>
          <p:cNvSpPr/>
          <p:nvPr/>
        </p:nvSpPr>
        <p:spPr>
          <a:xfrm rot="13317742">
            <a:off x="4231966" y="5148592"/>
            <a:ext cx="629617" cy="542774"/>
          </a:xfrm>
          <a:prstGeom prst="triangl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06A253-FD4E-3240-50FE-53D5994B9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12" y="2376949"/>
            <a:ext cx="2503594" cy="18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3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3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3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3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3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0" dur="68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325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325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repeatCount="indefinite" accel="46000" decel="5400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23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repeatCount="indefinite" accel="46000" decel="54000" autoRev="1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23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8" dur="68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8" grpId="0"/>
          <p:bldP spid="128" grpId="0"/>
          <p:bldP spid="132" grpId="0"/>
          <p:bldP spid="135" grpId="0"/>
          <p:bldP spid="143" grpId="0" animBg="1"/>
          <p:bldP spid="145" grpId="0"/>
          <p:bldP spid="22" grpId="0" animBg="1"/>
          <p:bldP spid="22" grpId="1" animBg="1"/>
          <p:bldP spid="23" grpId="0" animBg="1"/>
          <p:bldP spid="23" grpId="1" animBg="1"/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3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3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0" dur="68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25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25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repeatCount="indefinite" accel="46000" decel="5400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23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repeatCount="indefinite" accel="46000" decel="54000" autoRev="1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23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8" dur="68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8" grpId="0"/>
          <p:bldP spid="128" grpId="0"/>
          <p:bldP spid="132" grpId="0"/>
          <p:bldP spid="135" grpId="0"/>
          <p:bldP spid="143" grpId="0" animBg="1"/>
          <p:bldP spid="145" grpId="0"/>
          <p:bldP spid="22" grpId="0" animBg="1"/>
          <p:bldP spid="22" grpId="1" animBg="1"/>
          <p:bldP spid="23" grpId="0" animBg="1"/>
          <p:bldP spid="23" grpId="1" animBg="1"/>
          <p:bldP spid="2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A8B306B-A30D-4F70-883A-2D4D56D5EC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DF35912-4F9D-4A3B-B2F7-5EBD2A37E132}"/>
              </a:ext>
            </a:extLst>
          </p:cNvPr>
          <p:cNvSpPr/>
          <p:nvPr/>
        </p:nvSpPr>
        <p:spPr>
          <a:xfrm>
            <a:off x="8400364" y="685800"/>
            <a:ext cx="3102613" cy="2761488"/>
          </a:xfrm>
          <a:prstGeom prst="rect">
            <a:avLst/>
          </a:prstGeom>
          <a:solidFill>
            <a:srgbClr val="0F1B4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A93D0-A651-4062-8CC9-E67DCF5EAA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983" y="1925849"/>
            <a:ext cx="7726680" cy="3419386"/>
          </a:xfrm>
        </p:spPr>
        <p:txBody>
          <a:bodyPr/>
          <a:lstStyle/>
          <a:p>
            <a:endParaRPr lang="en-ID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168FBA9-E2A5-4D4C-AEAC-C5DDD72CC254}"/>
              </a:ext>
            </a:extLst>
          </p:cNvPr>
          <p:cNvSpPr/>
          <p:nvPr/>
        </p:nvSpPr>
        <p:spPr>
          <a:xfrm>
            <a:off x="627983" y="1925849"/>
            <a:ext cx="7726680" cy="3419386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87BDBE-B146-4D53-B973-5D4B374C27BA}"/>
              </a:ext>
            </a:extLst>
          </p:cNvPr>
          <p:cNvSpPr txBox="1"/>
          <p:nvPr/>
        </p:nvSpPr>
        <p:spPr>
          <a:xfrm>
            <a:off x="782159" y="1135906"/>
            <a:ext cx="7357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100" b="1">
                <a:solidFill>
                  <a:schemeClr val="bg1">
                    <a:lumMod val="85000"/>
                  </a:schemeClr>
                </a:solidFill>
                <a:latin typeface="Lato Black" panose="020F0A02020204030203" pitchFamily="34" charset="0"/>
                <a:cs typeface="Poppins SemiBold" panose="00000700000000000000" pitchFamily="2" charset="0"/>
              </a:defRPr>
            </a:lvl1pPr>
          </a:lstStyle>
          <a:p>
            <a:r>
              <a:rPr lang="en-ID" sz="4000" dirty="0" err="1">
                <a:latin typeface="Arial Black" panose="020B0A04020102020204" pitchFamily="34" charset="0"/>
              </a:rPr>
              <a:t>Tujuan</a:t>
            </a:r>
            <a:r>
              <a:rPr lang="en-ID" sz="4000" dirty="0">
                <a:latin typeface="Arial Black" panose="020B0A04020102020204" pitchFamily="34" charset="0"/>
              </a:rPr>
              <a:t> </a:t>
            </a:r>
            <a:r>
              <a:rPr lang="en-ID" sz="40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Metode</a:t>
            </a:r>
            <a:r>
              <a:rPr lang="en-ID" sz="40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ID" sz="40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Penelitian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1A935DD-B5B2-4421-A422-80587F965DBC}"/>
              </a:ext>
            </a:extLst>
          </p:cNvPr>
          <p:cNvSpPr/>
          <p:nvPr/>
        </p:nvSpPr>
        <p:spPr>
          <a:xfrm>
            <a:off x="5920573" y="3043817"/>
            <a:ext cx="1389861" cy="1389861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C6C27B-ED0F-4ADB-98C9-55211B8F0E0D}"/>
              </a:ext>
            </a:extLst>
          </p:cNvPr>
          <p:cNvGrpSpPr/>
          <p:nvPr/>
        </p:nvGrpSpPr>
        <p:grpSpPr>
          <a:xfrm>
            <a:off x="6186344" y="3303610"/>
            <a:ext cx="819874" cy="819874"/>
            <a:chOff x="5467518" y="5771977"/>
            <a:chExt cx="1091750" cy="109175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44F2EBE-4430-41EF-B71B-CB5AB75DEADF}"/>
                </a:ext>
              </a:extLst>
            </p:cNvPr>
            <p:cNvSpPr/>
            <p:nvPr/>
          </p:nvSpPr>
          <p:spPr>
            <a:xfrm>
              <a:off x="5467518" y="5771977"/>
              <a:ext cx="1091750" cy="10917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247D0E97-6991-41F5-9EFA-3AE6EA582AE0}"/>
                </a:ext>
              </a:extLst>
            </p:cNvPr>
            <p:cNvSpPr/>
            <p:nvPr/>
          </p:nvSpPr>
          <p:spPr>
            <a:xfrm rot="5400000">
              <a:off x="5843141" y="6121920"/>
              <a:ext cx="471019" cy="4060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CB69C6E4-71C1-49B5-A7B0-1A62D70143A3}"/>
              </a:ext>
            </a:extLst>
          </p:cNvPr>
          <p:cNvSpPr txBox="1"/>
          <p:nvPr/>
        </p:nvSpPr>
        <p:spPr>
          <a:xfrm>
            <a:off x="8574103" y="935930"/>
            <a:ext cx="2624670" cy="59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200" dirty="0" err="1">
                <a:solidFill>
                  <a:srgbClr val="FFFF00"/>
                </a:solidFill>
              </a:rPr>
              <a:t>Metode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penelitian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memberikan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pendekatan</a:t>
            </a:r>
            <a:r>
              <a:rPr lang="en-ID" sz="1200" dirty="0">
                <a:solidFill>
                  <a:srgbClr val="FFFF00"/>
                </a:solidFill>
              </a:rPr>
              <a:t> yang </a:t>
            </a:r>
            <a:r>
              <a:rPr lang="en-ID" sz="1200" dirty="0" err="1">
                <a:solidFill>
                  <a:srgbClr val="FFFF00"/>
                </a:solidFill>
              </a:rPr>
              <a:t>sistematis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untuk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menjawab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pertanyaan</a:t>
            </a:r>
            <a:r>
              <a:rPr lang="en-ID" sz="1200" dirty="0">
                <a:solidFill>
                  <a:srgbClr val="FFFF00"/>
                </a:solidFill>
              </a:rPr>
              <a:t> yang </a:t>
            </a:r>
            <a:r>
              <a:rPr lang="en-ID" sz="1200" dirty="0" err="1">
                <a:solidFill>
                  <a:srgbClr val="FFFF00"/>
                </a:solidFill>
              </a:rPr>
              <a:t>diajukan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dalam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penelitian</a:t>
            </a:r>
            <a:r>
              <a:rPr lang="en-ID" sz="1200" dirty="0">
                <a:solidFill>
                  <a:srgbClr val="FFFF00"/>
                </a:solidFill>
              </a:rPr>
              <a:t>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200" dirty="0" err="1">
                <a:solidFill>
                  <a:srgbClr val="FFFF00"/>
                </a:solidFill>
              </a:rPr>
              <a:t>Melalui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penelitian</a:t>
            </a:r>
            <a:r>
              <a:rPr lang="en-ID" sz="1200" dirty="0">
                <a:solidFill>
                  <a:srgbClr val="FFFF00"/>
                </a:solidFill>
              </a:rPr>
              <a:t>, </a:t>
            </a:r>
            <a:r>
              <a:rPr lang="en-ID" sz="1200" dirty="0" err="1">
                <a:solidFill>
                  <a:srgbClr val="FFFF00"/>
                </a:solidFill>
              </a:rPr>
              <a:t>kita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dapat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mengeksplorasi</a:t>
            </a:r>
            <a:r>
              <a:rPr lang="en-ID" sz="1200" dirty="0">
                <a:solidFill>
                  <a:srgbClr val="FFFF00"/>
                </a:solidFill>
              </a:rPr>
              <a:t> dan </a:t>
            </a:r>
            <a:r>
              <a:rPr lang="en-ID" sz="1200" dirty="0" err="1">
                <a:solidFill>
                  <a:srgbClr val="FFFF00"/>
                </a:solidFill>
              </a:rPr>
              <a:t>mengembang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kan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teori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baru</a:t>
            </a:r>
            <a:r>
              <a:rPr lang="en-ID" sz="1200" dirty="0">
                <a:solidFill>
                  <a:srgbClr val="FFFF00"/>
                </a:solidFill>
              </a:rPr>
              <a:t> yang </a:t>
            </a:r>
            <a:r>
              <a:rPr lang="en-ID" sz="1200" dirty="0" err="1">
                <a:solidFill>
                  <a:srgbClr val="FFFF00"/>
                </a:solidFill>
              </a:rPr>
              <a:t>relevan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dengan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praktik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akuntansi</a:t>
            </a:r>
            <a:r>
              <a:rPr lang="en-ID" sz="1200" dirty="0">
                <a:solidFill>
                  <a:srgbClr val="FFFF00"/>
                </a:solidFill>
              </a:rPr>
              <a:t>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200" dirty="0" err="1">
                <a:solidFill>
                  <a:srgbClr val="FFFF00"/>
                </a:solidFill>
              </a:rPr>
              <a:t>Penelitian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memungkinkan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untuk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menguji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dugaan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atau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hipotesis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tertentu</a:t>
            </a:r>
            <a:r>
              <a:rPr lang="en-ID" sz="1200" dirty="0">
                <a:solidFill>
                  <a:srgbClr val="FFFF00"/>
                </a:solidFill>
              </a:rPr>
              <a:t>, </a:t>
            </a:r>
            <a:r>
              <a:rPr lang="en-ID" sz="1200" dirty="0" err="1">
                <a:solidFill>
                  <a:srgbClr val="FFFF00"/>
                </a:solidFill>
              </a:rPr>
              <a:t>apakah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benar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atau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tidak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sesuai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dengan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fakta</a:t>
            </a:r>
            <a:r>
              <a:rPr lang="en-ID" sz="1200" dirty="0">
                <a:solidFill>
                  <a:srgbClr val="FFFF00"/>
                </a:solidFill>
              </a:rPr>
              <a:t> yang </a:t>
            </a:r>
            <a:r>
              <a:rPr lang="en-ID" sz="1200" dirty="0" err="1">
                <a:solidFill>
                  <a:srgbClr val="FFFF00"/>
                </a:solidFill>
              </a:rPr>
              <a:t>ada</a:t>
            </a:r>
            <a:r>
              <a:rPr lang="en-ID" sz="1200" dirty="0">
                <a:solidFill>
                  <a:srgbClr val="FFFF00"/>
                </a:solidFill>
              </a:rPr>
              <a:t>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200" dirty="0" err="1">
                <a:solidFill>
                  <a:srgbClr val="FFFF00"/>
                </a:solidFill>
              </a:rPr>
              <a:t>Memecahkan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masalah</a:t>
            </a:r>
            <a:r>
              <a:rPr lang="en-ID" sz="1200" dirty="0">
                <a:solidFill>
                  <a:srgbClr val="FFFF00"/>
                </a:solidFill>
              </a:rPr>
              <a:t> yang </a:t>
            </a:r>
            <a:r>
              <a:rPr lang="en-ID" sz="1200" dirty="0" err="1">
                <a:solidFill>
                  <a:srgbClr val="FFFF00"/>
                </a:solidFill>
              </a:rPr>
              <a:t>muncul</a:t>
            </a:r>
            <a:r>
              <a:rPr lang="en-ID" sz="1200" dirty="0">
                <a:solidFill>
                  <a:srgbClr val="FFFF00"/>
                </a:solidFill>
              </a:rPr>
              <a:t> di </a:t>
            </a:r>
            <a:r>
              <a:rPr lang="en-ID" sz="1200" dirty="0" err="1">
                <a:solidFill>
                  <a:srgbClr val="FFFF00"/>
                </a:solidFill>
              </a:rPr>
              <a:t>lapangan</a:t>
            </a:r>
            <a:r>
              <a:rPr lang="en-ID" sz="1200" dirty="0">
                <a:solidFill>
                  <a:srgbClr val="FFFF00"/>
                </a:solidFill>
              </a:rPr>
              <a:t>, </a:t>
            </a:r>
            <a:r>
              <a:rPr lang="en-ID" sz="1200" dirty="0" err="1">
                <a:solidFill>
                  <a:srgbClr val="FFFF00"/>
                </a:solidFill>
              </a:rPr>
              <a:t>seperti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masalah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keuangan</a:t>
            </a:r>
            <a:r>
              <a:rPr lang="en-ID" sz="1200" dirty="0">
                <a:solidFill>
                  <a:srgbClr val="FFFF00"/>
                </a:solidFill>
              </a:rPr>
              <a:t>, audit, </a:t>
            </a:r>
            <a:r>
              <a:rPr lang="en-ID" sz="1200" dirty="0" err="1">
                <a:solidFill>
                  <a:srgbClr val="FFFF00"/>
                </a:solidFill>
              </a:rPr>
              <a:t>atau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pelaporan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keuangan</a:t>
            </a:r>
            <a:r>
              <a:rPr lang="en-ID" sz="1200" dirty="0">
                <a:solidFill>
                  <a:srgbClr val="FFFF00"/>
                </a:solidFill>
              </a:rPr>
              <a:t>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200" dirty="0">
                <a:solidFill>
                  <a:srgbClr val="FFFF00"/>
                </a:solidFill>
              </a:rPr>
              <a:t>Hasil </a:t>
            </a:r>
            <a:r>
              <a:rPr lang="en-ID" sz="1200" dirty="0" err="1">
                <a:solidFill>
                  <a:srgbClr val="FFFF00"/>
                </a:solidFill>
              </a:rPr>
              <a:t>penelitian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sering</a:t>
            </a:r>
            <a:r>
              <a:rPr lang="en-ID" sz="1200" dirty="0">
                <a:solidFill>
                  <a:srgbClr val="FFFF00"/>
                </a:solidFill>
              </a:rPr>
              <a:t> kali </a:t>
            </a:r>
            <a:r>
              <a:rPr lang="en-ID" sz="1200" dirty="0" err="1">
                <a:solidFill>
                  <a:srgbClr val="FFFF00"/>
                </a:solidFill>
              </a:rPr>
              <a:t>menjadi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dasar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untuk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pengambilan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keputusan</a:t>
            </a:r>
            <a:r>
              <a:rPr lang="en-ID" sz="1200" dirty="0">
                <a:solidFill>
                  <a:srgbClr val="FFFF00"/>
                </a:solidFill>
              </a:rPr>
              <a:t> yang </a:t>
            </a:r>
            <a:r>
              <a:rPr lang="en-ID" sz="1200" dirty="0" err="1">
                <a:solidFill>
                  <a:srgbClr val="FFFF00"/>
                </a:solidFill>
              </a:rPr>
              <a:t>lebih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baik</a:t>
            </a:r>
            <a:r>
              <a:rPr lang="en-ID" sz="1200" dirty="0">
                <a:solidFill>
                  <a:srgbClr val="FFFF00"/>
                </a:solidFill>
              </a:rPr>
              <a:t>, </a:t>
            </a:r>
            <a:r>
              <a:rPr lang="en-ID" sz="1200" dirty="0" err="1">
                <a:solidFill>
                  <a:srgbClr val="FFFF00"/>
                </a:solidFill>
              </a:rPr>
              <a:t>baik</a:t>
            </a:r>
            <a:r>
              <a:rPr lang="en-ID" sz="1200" dirty="0">
                <a:solidFill>
                  <a:srgbClr val="FFFF00"/>
                </a:solidFill>
              </a:rPr>
              <a:t> di </a:t>
            </a:r>
            <a:r>
              <a:rPr lang="en-ID" sz="1200" dirty="0" err="1">
                <a:solidFill>
                  <a:srgbClr val="FFFF00"/>
                </a:solidFill>
              </a:rPr>
              <a:t>tingkat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organisasi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maupun</a:t>
            </a:r>
            <a:r>
              <a:rPr lang="en-ID" sz="1200" dirty="0">
                <a:solidFill>
                  <a:srgbClr val="FFFF00"/>
                </a:solidFill>
              </a:rPr>
              <a:t> </a:t>
            </a:r>
            <a:r>
              <a:rPr lang="en-ID" sz="1200" dirty="0" err="1">
                <a:solidFill>
                  <a:srgbClr val="FFFF00"/>
                </a:solidFill>
              </a:rPr>
              <a:t>kebijakan</a:t>
            </a:r>
            <a:r>
              <a:rPr lang="en-ID" sz="1200" dirty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ID" sz="1400" dirty="0">
              <a:solidFill>
                <a:srgbClr val="FFFF0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485B9EE-DC6B-4B6C-BC21-D4FDB34F7B53}"/>
              </a:ext>
            </a:extLst>
          </p:cNvPr>
          <p:cNvSpPr txBox="1"/>
          <p:nvPr/>
        </p:nvSpPr>
        <p:spPr>
          <a:xfrm>
            <a:off x="1215555" y="2256403"/>
            <a:ext cx="5603886" cy="2801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b="1" dirty="0" err="1">
                <a:solidFill>
                  <a:schemeClr val="bg2"/>
                </a:solidFill>
              </a:rPr>
              <a:t>Menjawab</a:t>
            </a:r>
            <a:r>
              <a:rPr lang="en-ID" sz="2400" b="1" dirty="0">
                <a:solidFill>
                  <a:schemeClr val="bg2"/>
                </a:solidFill>
              </a:rPr>
              <a:t> </a:t>
            </a:r>
            <a:r>
              <a:rPr lang="en-ID" sz="2400" b="1" dirty="0" err="1">
                <a:solidFill>
                  <a:schemeClr val="bg2"/>
                </a:solidFill>
              </a:rPr>
              <a:t>Pertanyaan</a:t>
            </a:r>
            <a:r>
              <a:rPr lang="en-ID" sz="2400" b="1" dirty="0">
                <a:solidFill>
                  <a:schemeClr val="bg2"/>
                </a:solidFill>
              </a:rPr>
              <a:t> </a:t>
            </a:r>
            <a:r>
              <a:rPr lang="en-ID" sz="2400" b="1" dirty="0" err="1">
                <a:solidFill>
                  <a:schemeClr val="bg2"/>
                </a:solidFill>
              </a:rPr>
              <a:t>Penelitian</a:t>
            </a:r>
            <a:endParaRPr lang="en-ID" sz="2400" b="1" dirty="0">
              <a:solidFill>
                <a:schemeClr val="bg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b="1" dirty="0" err="1">
                <a:solidFill>
                  <a:schemeClr val="bg2"/>
                </a:solidFill>
              </a:rPr>
              <a:t>Mengembangkan</a:t>
            </a:r>
            <a:r>
              <a:rPr lang="en-ID" sz="2400" b="1" dirty="0">
                <a:solidFill>
                  <a:schemeClr val="bg2"/>
                </a:solidFill>
              </a:rPr>
              <a:t> </a:t>
            </a:r>
            <a:r>
              <a:rPr lang="en-ID" sz="2400" b="1" dirty="0" err="1">
                <a:solidFill>
                  <a:schemeClr val="bg2"/>
                </a:solidFill>
              </a:rPr>
              <a:t>Teori</a:t>
            </a:r>
            <a:r>
              <a:rPr lang="en-ID" sz="2400" b="1" dirty="0">
                <a:solidFill>
                  <a:schemeClr val="bg2"/>
                </a:solidFill>
              </a:rPr>
              <a:t> Baru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b="1" dirty="0" err="1">
                <a:solidFill>
                  <a:schemeClr val="bg2"/>
                </a:solidFill>
              </a:rPr>
              <a:t>Menguji</a:t>
            </a:r>
            <a:r>
              <a:rPr lang="en-ID" sz="2400" b="1" dirty="0">
                <a:solidFill>
                  <a:schemeClr val="bg2"/>
                </a:solidFill>
              </a:rPr>
              <a:t> </a:t>
            </a:r>
            <a:r>
              <a:rPr lang="en-ID" sz="2400" b="1" dirty="0" err="1">
                <a:solidFill>
                  <a:schemeClr val="bg2"/>
                </a:solidFill>
              </a:rPr>
              <a:t>Hipotesis</a:t>
            </a:r>
            <a:endParaRPr lang="en-ID" sz="2400" b="1" dirty="0">
              <a:solidFill>
                <a:schemeClr val="bg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b="1" dirty="0" err="1">
                <a:solidFill>
                  <a:schemeClr val="bg2"/>
                </a:solidFill>
              </a:rPr>
              <a:t>Memecahkan</a:t>
            </a:r>
            <a:r>
              <a:rPr lang="en-ID" sz="2400" b="1" dirty="0">
                <a:solidFill>
                  <a:schemeClr val="bg2"/>
                </a:solidFill>
              </a:rPr>
              <a:t> </a:t>
            </a:r>
            <a:r>
              <a:rPr lang="en-ID" sz="2400" b="1" dirty="0" err="1">
                <a:solidFill>
                  <a:schemeClr val="bg2"/>
                </a:solidFill>
              </a:rPr>
              <a:t>Masalah</a:t>
            </a:r>
            <a:endParaRPr lang="en-ID" sz="2400" b="1" dirty="0">
              <a:solidFill>
                <a:schemeClr val="bg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b="1" dirty="0" err="1">
                <a:solidFill>
                  <a:schemeClr val="bg2"/>
                </a:solidFill>
              </a:rPr>
              <a:t>Mendukung</a:t>
            </a:r>
            <a:r>
              <a:rPr lang="en-ID" sz="2400" b="1" dirty="0">
                <a:solidFill>
                  <a:schemeClr val="bg2"/>
                </a:solidFill>
              </a:rPr>
              <a:t> </a:t>
            </a:r>
            <a:r>
              <a:rPr lang="en-ID" sz="2400" b="1" dirty="0" err="1">
                <a:solidFill>
                  <a:schemeClr val="bg2"/>
                </a:solidFill>
              </a:rPr>
              <a:t>Pengambilan</a:t>
            </a:r>
            <a:r>
              <a:rPr lang="en-ID" sz="2400" b="1" dirty="0">
                <a:solidFill>
                  <a:schemeClr val="bg2"/>
                </a:solidFill>
              </a:rPr>
              <a:t> Keputusan</a:t>
            </a:r>
            <a:endParaRPr lang="en-US" sz="2400" b="1" spc="100" dirty="0">
              <a:solidFill>
                <a:schemeClr val="bg2"/>
              </a:solidFill>
              <a:latin typeface="Lato" panose="020F050202020403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B7B58FE-0828-49E8-887E-50AC067F237E}"/>
              </a:ext>
            </a:extLst>
          </p:cNvPr>
          <p:cNvSpPr txBox="1"/>
          <p:nvPr/>
        </p:nvSpPr>
        <p:spPr>
          <a:xfrm>
            <a:off x="8577325" y="889685"/>
            <a:ext cx="2114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200" dirty="0" err="1">
                <a:solidFill>
                  <a:schemeClr val="bg1"/>
                </a:solidFill>
                <a:latin typeface="Lato Black" panose="020F0A02020204030203" pitchFamily="34" charset="0"/>
                <a:cs typeface="Poppins Medium" panose="00000600000000000000" pitchFamily="2" charset="0"/>
              </a:rPr>
              <a:t>Penjelasan</a:t>
            </a:r>
            <a:r>
              <a:rPr lang="en-US" sz="1000" spc="200" dirty="0">
                <a:solidFill>
                  <a:schemeClr val="bg1"/>
                </a:solidFill>
                <a:latin typeface="Lato Black" panose="020F0A02020204030203" pitchFamily="34" charset="0"/>
                <a:cs typeface="Poppins Medium" panose="00000600000000000000" pitchFamily="2" charset="0"/>
              </a:rPr>
              <a:t> :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DDEB8D6-12C0-4D7A-BF94-DC824F9DE7A9}"/>
              </a:ext>
            </a:extLst>
          </p:cNvPr>
          <p:cNvSpPr txBox="1"/>
          <p:nvPr/>
        </p:nvSpPr>
        <p:spPr>
          <a:xfrm>
            <a:off x="11694270" y="1255841"/>
            <a:ext cx="307777" cy="46432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ctr"/>
            <a:r>
              <a:rPr lang="en-US" sz="800" spc="200">
                <a:solidFill>
                  <a:schemeClr val="bg1"/>
                </a:solidFill>
                <a:latin typeface="Lato Black" panose="020F0A02020204030203" pitchFamily="34" charset="0"/>
                <a:cs typeface="Poppins Medium" panose="00000600000000000000" pitchFamily="2" charset="0"/>
              </a:rPr>
              <a:t>ENGAGEMENT          SKILLS          SOCIAL MEDIA          TRAFFIC   </a:t>
            </a:r>
            <a:endParaRPr lang="en-US" sz="800" spc="200" dirty="0">
              <a:solidFill>
                <a:schemeClr val="bg1"/>
              </a:solidFill>
              <a:latin typeface="Lato Black" panose="020F0A02020204030203" pitchFamily="34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43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3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xit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" dur="12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1249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25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2" dur="3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3" dur="3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6" dur="3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7" dur="3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78" grpId="0" animBg="1"/>
          <p:bldP spid="78" grpId="1" animBg="1"/>
          <p:bldP spid="160" grpId="0"/>
          <p:bldP spid="85" grpId="0"/>
          <p:bldP spid="87" grpId="0"/>
          <p:bldP spid="8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3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xit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" dur="12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1249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25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3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3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3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3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78" grpId="0" animBg="1"/>
          <p:bldP spid="78" grpId="1" animBg="1"/>
          <p:bldP spid="160" grpId="0"/>
          <p:bldP spid="85" grpId="0"/>
          <p:bldP spid="87" grpId="0"/>
          <p:bldP spid="88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04D29A8-3F7A-49F2-85B2-65B6E0D0DF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DF35912-4F9D-4A3B-B2F7-5EBD2A37E132}"/>
              </a:ext>
            </a:extLst>
          </p:cNvPr>
          <p:cNvSpPr/>
          <p:nvPr/>
        </p:nvSpPr>
        <p:spPr>
          <a:xfrm>
            <a:off x="8416296" y="684874"/>
            <a:ext cx="3102613" cy="2761488"/>
          </a:xfrm>
          <a:prstGeom prst="rect">
            <a:avLst/>
          </a:prstGeom>
          <a:solidFill>
            <a:srgbClr val="0F1B4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1222D1-8B2A-4140-9817-859D27FC9E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922" y="2133247"/>
            <a:ext cx="7726680" cy="3419386"/>
          </a:xfrm>
        </p:spPr>
        <p:txBody>
          <a:bodyPr/>
          <a:lstStyle/>
          <a:p>
            <a:endParaRPr lang="en-ID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168FBA9-E2A5-4D4C-AEAC-C5DDD72CC254}"/>
              </a:ext>
            </a:extLst>
          </p:cNvPr>
          <p:cNvSpPr/>
          <p:nvPr/>
        </p:nvSpPr>
        <p:spPr>
          <a:xfrm>
            <a:off x="510439" y="2133247"/>
            <a:ext cx="7726680" cy="3419386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87BDBE-B146-4D53-B973-5D4B374C27BA}"/>
              </a:ext>
            </a:extLst>
          </p:cNvPr>
          <p:cNvSpPr txBox="1"/>
          <p:nvPr/>
        </p:nvSpPr>
        <p:spPr>
          <a:xfrm>
            <a:off x="801649" y="743105"/>
            <a:ext cx="64669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100" b="1">
                <a:solidFill>
                  <a:schemeClr val="bg1">
                    <a:lumMod val="85000"/>
                  </a:schemeClr>
                </a:solidFill>
                <a:latin typeface="Lato Black" panose="020F0A02020204030203" pitchFamily="34" charset="0"/>
                <a:cs typeface="Poppins SemiBold" panose="00000700000000000000" pitchFamily="2" charset="0"/>
              </a:defRPr>
            </a:lvl1pPr>
          </a:lstStyle>
          <a:p>
            <a:r>
              <a:rPr lang="en-ID" sz="4000" dirty="0">
                <a:solidFill>
                  <a:schemeClr val="tx1"/>
                </a:solidFill>
                <a:latin typeface="Arial Black" panose="020B0A04020102020204" pitchFamily="34" charset="0"/>
              </a:rPr>
              <a:t>Ruang </a:t>
            </a:r>
            <a:r>
              <a:rPr lang="en-ID" sz="4000" dirty="0" err="1">
                <a:solidFill>
                  <a:schemeClr val="tx1"/>
                </a:solidFill>
                <a:latin typeface="Arial Black" panose="020B0A04020102020204" pitchFamily="34" charset="0"/>
              </a:rPr>
              <a:t>Lingkup</a:t>
            </a:r>
            <a:r>
              <a:rPr lang="en-ID" sz="4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40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Metode</a:t>
            </a:r>
            <a:r>
              <a:rPr lang="en-ID" sz="40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ID" sz="40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Penelitian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1A935DD-B5B2-4421-A422-80587F965DBC}"/>
              </a:ext>
            </a:extLst>
          </p:cNvPr>
          <p:cNvSpPr/>
          <p:nvPr/>
        </p:nvSpPr>
        <p:spPr>
          <a:xfrm>
            <a:off x="5811006" y="2498347"/>
            <a:ext cx="1389861" cy="1389861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C6C27B-ED0F-4ADB-98C9-55211B8F0E0D}"/>
              </a:ext>
            </a:extLst>
          </p:cNvPr>
          <p:cNvGrpSpPr/>
          <p:nvPr/>
        </p:nvGrpSpPr>
        <p:grpSpPr>
          <a:xfrm>
            <a:off x="6096000" y="2754606"/>
            <a:ext cx="819874" cy="819874"/>
            <a:chOff x="5467518" y="5771977"/>
            <a:chExt cx="1091750" cy="109175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44F2EBE-4430-41EF-B71B-CB5AB75DEADF}"/>
                </a:ext>
              </a:extLst>
            </p:cNvPr>
            <p:cNvSpPr/>
            <p:nvPr/>
          </p:nvSpPr>
          <p:spPr>
            <a:xfrm>
              <a:off x="5467518" y="5771977"/>
              <a:ext cx="1091750" cy="10917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247D0E97-6991-41F5-9EFA-3AE6EA582AE0}"/>
                </a:ext>
              </a:extLst>
            </p:cNvPr>
            <p:cNvSpPr/>
            <p:nvPr/>
          </p:nvSpPr>
          <p:spPr>
            <a:xfrm rot="5400000">
              <a:off x="5843141" y="6121920"/>
              <a:ext cx="471019" cy="4060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CB69C6E4-71C1-49B5-A7B0-1A62D70143A3}"/>
              </a:ext>
            </a:extLst>
          </p:cNvPr>
          <p:cNvSpPr txBox="1"/>
          <p:nvPr/>
        </p:nvSpPr>
        <p:spPr>
          <a:xfrm>
            <a:off x="8605203" y="1146657"/>
            <a:ext cx="2796796" cy="4943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Mengidentifikasi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 dan </a:t>
            </a: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merumuskan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 </a:t>
            </a: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masalah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 </a:t>
            </a: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penelitian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Data </a:t>
            </a: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keuangan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, </a:t>
            </a: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laporan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 </a:t>
            </a: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tahunan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, </a:t>
            </a: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wawancara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 </a:t>
            </a: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dengan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 </a:t>
            </a: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akuntan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, </a:t>
            </a: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atau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 </a:t>
            </a: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survei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 </a:t>
            </a: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perusahaan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 </a:t>
            </a: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sering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 </a:t>
            </a: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digunakan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 </a:t>
            </a: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sebagai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 </a:t>
            </a: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sumber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 data.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Teknik </a:t>
            </a: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analisis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 </a:t>
            </a: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bisa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 </a:t>
            </a: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menggunakan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 </a:t>
            </a: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metode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 </a:t>
            </a: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statistik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 </a:t>
            </a: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atau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 </a:t>
            </a: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metode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 </a:t>
            </a: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deskriptif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Laporan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 </a:t>
            </a: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ini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 </a:t>
            </a: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biasanya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 </a:t>
            </a: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terdiri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 </a:t>
            </a: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dari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 </a:t>
            </a: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pendahuluan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, </a:t>
            </a: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tinjauan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 </a:t>
            </a: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pustaka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, </a:t>
            </a: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metode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 </a:t>
            </a: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penelitian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, </a:t>
            </a: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hasil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 </a:t>
            </a: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penelitian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, dan </a:t>
            </a:r>
            <a:r>
              <a:rPr lang="en-ID" sz="1100" b="1" dirty="0" err="1">
                <a:solidFill>
                  <a:schemeClr val="bg2"/>
                </a:solidFill>
                <a:latin typeface="Arial Black" panose="020B0A04020102020204" pitchFamily="34" charset="0"/>
              </a:rPr>
              <a:t>kesimpulan</a:t>
            </a:r>
            <a:r>
              <a:rPr lang="en-ID" sz="1100" b="1" dirty="0">
                <a:solidFill>
                  <a:schemeClr val="bg2"/>
                </a:solidFill>
                <a:latin typeface="Arial Black" panose="020B0A04020102020204" pitchFamily="34" charset="0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n-NO" sz="1100" dirty="0">
                <a:solidFill>
                  <a:schemeClr val="bg2"/>
                </a:solidFill>
                <a:latin typeface="Arial Black" panose="020B0A04020102020204" pitchFamily="34" charset="0"/>
              </a:rPr>
              <a:t>memberikan peluang untuk pengembangan penelitian lebih lanjut.</a:t>
            </a:r>
            <a:endParaRPr lang="en-ID" sz="1100" b="1" dirty="0">
              <a:solidFill>
                <a:schemeClr val="bg2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endParaRPr lang="en-US" sz="1400" spc="100" dirty="0">
              <a:solidFill>
                <a:schemeClr val="bg2"/>
              </a:solidFill>
              <a:latin typeface="Lato" panose="020F050202020403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732FA1B-364A-4FA1-9FCF-0DA4DBF6D9FB}"/>
              </a:ext>
            </a:extLst>
          </p:cNvPr>
          <p:cNvSpPr txBox="1"/>
          <p:nvPr/>
        </p:nvSpPr>
        <p:spPr>
          <a:xfrm>
            <a:off x="10273330" y="5345235"/>
            <a:ext cx="970137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600" spc="100">
                <a:solidFill>
                  <a:schemeClr val="bg1"/>
                </a:solidFill>
                <a:latin typeface="Lato" panose="020F0502020204030203" pitchFamily="34" charset="0"/>
                <a:cs typeface="Poppins Medium" panose="00000600000000000000" pitchFamily="2" charset="0"/>
              </a:rPr>
              <a:t>Engagement Rate</a:t>
            </a:r>
            <a:endParaRPr lang="en-US" sz="600" spc="100" dirty="0">
              <a:solidFill>
                <a:schemeClr val="bg1"/>
              </a:solidFill>
              <a:latin typeface="Lato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B7B58FE-0828-49E8-887E-50AC067F237E}"/>
              </a:ext>
            </a:extLst>
          </p:cNvPr>
          <p:cNvSpPr txBox="1"/>
          <p:nvPr/>
        </p:nvSpPr>
        <p:spPr>
          <a:xfrm>
            <a:off x="8693369" y="880221"/>
            <a:ext cx="2114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200" dirty="0" err="1">
                <a:solidFill>
                  <a:schemeClr val="bg2"/>
                </a:solidFill>
                <a:latin typeface="Lato Black" panose="020F0A02020204030203" pitchFamily="34" charset="0"/>
                <a:cs typeface="Poppins Medium" panose="00000600000000000000" pitchFamily="2" charset="0"/>
              </a:rPr>
              <a:t>Penjelasan</a:t>
            </a:r>
            <a:r>
              <a:rPr lang="en-US" sz="1600" b="1" spc="200" dirty="0">
                <a:solidFill>
                  <a:schemeClr val="bg2"/>
                </a:solidFill>
                <a:latin typeface="Lato Black" panose="020F0A02020204030203" pitchFamily="34" charset="0"/>
                <a:cs typeface="Poppins Medium" panose="00000600000000000000" pitchFamily="2" charset="0"/>
              </a:rPr>
              <a:t> :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DDEB8D6-12C0-4D7A-BF94-DC824F9DE7A9}"/>
              </a:ext>
            </a:extLst>
          </p:cNvPr>
          <p:cNvSpPr txBox="1"/>
          <p:nvPr/>
        </p:nvSpPr>
        <p:spPr>
          <a:xfrm>
            <a:off x="11694270" y="1255841"/>
            <a:ext cx="307777" cy="46432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ctr"/>
            <a:r>
              <a:rPr lang="en-US" sz="800" spc="200">
                <a:solidFill>
                  <a:srgbClr val="0D1738"/>
                </a:solidFill>
                <a:latin typeface="Lato Black" panose="020F0A02020204030203" pitchFamily="34" charset="0"/>
                <a:cs typeface="Poppins Medium" panose="00000600000000000000" pitchFamily="2" charset="0"/>
              </a:rPr>
              <a:t>ENGAGEMENT          SKILLS          SOCIAL MEDIA          TRAFFIC   </a:t>
            </a:r>
            <a:endParaRPr lang="en-US" sz="800" spc="200" dirty="0">
              <a:solidFill>
                <a:srgbClr val="0D1738"/>
              </a:solidFill>
              <a:latin typeface="Lato Black" panose="020F0A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F7A9D1-D8CF-F02F-9C10-0798FFE8290D}"/>
              </a:ext>
            </a:extLst>
          </p:cNvPr>
          <p:cNvSpPr txBox="1"/>
          <p:nvPr/>
        </p:nvSpPr>
        <p:spPr>
          <a:xfrm>
            <a:off x="951057" y="2442075"/>
            <a:ext cx="5603886" cy="2801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b="1" dirty="0" err="1">
                <a:solidFill>
                  <a:schemeClr val="bg2"/>
                </a:solidFill>
              </a:rPr>
              <a:t>Penentuan</a:t>
            </a:r>
            <a:r>
              <a:rPr lang="en-ID" sz="2400" b="1" dirty="0">
                <a:solidFill>
                  <a:schemeClr val="bg2"/>
                </a:solidFill>
              </a:rPr>
              <a:t> </a:t>
            </a:r>
            <a:r>
              <a:rPr lang="en-ID" sz="2400" b="1" dirty="0" err="1">
                <a:solidFill>
                  <a:schemeClr val="bg2"/>
                </a:solidFill>
              </a:rPr>
              <a:t>Masalah</a:t>
            </a:r>
            <a:r>
              <a:rPr lang="en-ID" sz="2400" b="1" dirty="0">
                <a:solidFill>
                  <a:schemeClr val="bg2"/>
                </a:solidFill>
              </a:rPr>
              <a:t> </a:t>
            </a:r>
            <a:r>
              <a:rPr lang="en-ID" sz="2400" b="1" dirty="0" err="1">
                <a:solidFill>
                  <a:schemeClr val="bg2"/>
                </a:solidFill>
              </a:rPr>
              <a:t>Penelitian</a:t>
            </a:r>
            <a:endParaRPr lang="en-ID" sz="2400" b="1" dirty="0">
              <a:solidFill>
                <a:schemeClr val="bg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b="1" dirty="0" err="1">
                <a:solidFill>
                  <a:schemeClr val="bg2"/>
                </a:solidFill>
              </a:rPr>
              <a:t>Pengumpulan</a:t>
            </a:r>
            <a:r>
              <a:rPr lang="en-ID" sz="2400" b="1" dirty="0">
                <a:solidFill>
                  <a:schemeClr val="bg2"/>
                </a:solidFill>
              </a:rPr>
              <a:t> Data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b="1" dirty="0" err="1">
                <a:solidFill>
                  <a:schemeClr val="bg2"/>
                </a:solidFill>
              </a:rPr>
              <a:t>Analisis</a:t>
            </a:r>
            <a:r>
              <a:rPr lang="en-ID" sz="2400" b="1" dirty="0">
                <a:solidFill>
                  <a:schemeClr val="bg2"/>
                </a:solidFill>
              </a:rPr>
              <a:t> Data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b="1" dirty="0" err="1">
                <a:solidFill>
                  <a:schemeClr val="bg2"/>
                </a:solidFill>
              </a:rPr>
              <a:t>Pelaporan</a:t>
            </a:r>
            <a:r>
              <a:rPr lang="en-ID" sz="2400" b="1" dirty="0">
                <a:solidFill>
                  <a:schemeClr val="bg2"/>
                </a:solidFill>
              </a:rPr>
              <a:t> Hasil </a:t>
            </a:r>
            <a:r>
              <a:rPr lang="en-ID" sz="2400" b="1" dirty="0" err="1">
                <a:solidFill>
                  <a:schemeClr val="bg2"/>
                </a:solidFill>
              </a:rPr>
              <a:t>Penelitian</a:t>
            </a:r>
            <a:endParaRPr lang="en-ID" sz="2400" b="1" dirty="0">
              <a:solidFill>
                <a:schemeClr val="bg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b="1" dirty="0" err="1">
                <a:solidFill>
                  <a:schemeClr val="bg2"/>
                </a:solidFill>
              </a:rPr>
              <a:t>Replikasi</a:t>
            </a:r>
            <a:r>
              <a:rPr lang="en-ID" sz="2400" b="1" dirty="0">
                <a:solidFill>
                  <a:schemeClr val="bg2"/>
                </a:solidFill>
              </a:rPr>
              <a:t> dan </a:t>
            </a:r>
            <a:r>
              <a:rPr lang="en-ID" sz="2400" b="1" dirty="0" err="1">
                <a:solidFill>
                  <a:schemeClr val="bg2"/>
                </a:solidFill>
              </a:rPr>
              <a:t>Pengembangan</a:t>
            </a:r>
            <a:r>
              <a:rPr lang="en-ID" sz="2400" b="1" dirty="0">
                <a:solidFill>
                  <a:schemeClr val="bg2"/>
                </a:solidFill>
              </a:rPr>
              <a:t> </a:t>
            </a:r>
            <a:r>
              <a:rPr lang="en-ID" sz="2400" b="1" dirty="0" err="1">
                <a:solidFill>
                  <a:schemeClr val="bg2"/>
                </a:solidFill>
              </a:rPr>
              <a:t>Penelitian</a:t>
            </a:r>
            <a:endParaRPr lang="en-US" sz="2400" b="1" spc="100" dirty="0">
              <a:solidFill>
                <a:schemeClr val="bg2"/>
              </a:solidFill>
              <a:latin typeface="Lato" panose="020F050202020403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87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3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xit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" dur="12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1249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25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32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32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3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3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3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3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78" grpId="0" animBg="1"/>
          <p:bldP spid="78" grpId="1" animBg="1"/>
          <p:bldP spid="160" grpId="0"/>
          <p:bldP spid="86" grpId="0"/>
          <p:bldP spid="87" grpId="0"/>
          <p:bldP spid="88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3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xit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" dur="12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1249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25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32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32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3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3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78" grpId="0" animBg="1"/>
          <p:bldP spid="78" grpId="1" animBg="1"/>
          <p:bldP spid="160" grpId="0"/>
          <p:bldP spid="86" grpId="0"/>
          <p:bldP spid="87" grpId="0"/>
          <p:bldP spid="88" grpId="0"/>
          <p:bldP spid="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4653E1-68EC-4C69-BCE4-ED715FBB19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1AECF8BC-04A6-49B9-897D-774837AAC599}"/>
              </a:ext>
            </a:extLst>
          </p:cNvPr>
          <p:cNvSpPr txBox="1"/>
          <p:nvPr/>
        </p:nvSpPr>
        <p:spPr>
          <a:xfrm>
            <a:off x="898329" y="5549842"/>
            <a:ext cx="4742111" cy="523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irure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in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reprehenderit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cillum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europes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vui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officia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deserut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mollit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laborum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es.</a:t>
            </a:r>
            <a:endParaRPr lang="en-US" sz="10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D7D712E-3526-455A-ACCB-05D939B367EA}"/>
              </a:ext>
            </a:extLst>
          </p:cNvPr>
          <p:cNvSpPr txBox="1"/>
          <p:nvPr/>
        </p:nvSpPr>
        <p:spPr>
          <a:xfrm>
            <a:off x="6799417" y="829509"/>
            <a:ext cx="41689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 err="1">
                <a:solidFill>
                  <a:srgbClr val="FFFF00"/>
                </a:solidFill>
                <a:latin typeface="Montserrat Black" panose="00000A00000000000000" pitchFamily="2" charset="0"/>
              </a:rPr>
              <a:t>Pentingnya</a:t>
            </a:r>
            <a:endParaRPr lang="en-ID" sz="2800" dirty="0">
              <a:solidFill>
                <a:srgbClr val="FFFF00"/>
              </a:solidFill>
              <a:latin typeface="Montserrat Black" panose="00000A00000000000000" pitchFamily="2" charset="0"/>
            </a:endParaRPr>
          </a:p>
          <a:p>
            <a:r>
              <a:rPr lang="en-ID" sz="2800" dirty="0" err="1">
                <a:solidFill>
                  <a:srgbClr val="FFFF00"/>
                </a:solidFill>
                <a:latin typeface="Montserrat Black" panose="00000A00000000000000" pitchFamily="2" charset="0"/>
              </a:rPr>
              <a:t>Metode</a:t>
            </a:r>
            <a:r>
              <a:rPr lang="en-ID" sz="2800" dirty="0">
                <a:solidFill>
                  <a:srgbClr val="FFFF00"/>
                </a:solidFill>
                <a:latin typeface="Montserrat Black" panose="00000A00000000000000" pitchFamily="2" charset="0"/>
              </a:rPr>
              <a:t> </a:t>
            </a:r>
            <a:r>
              <a:rPr lang="en-ID" sz="2800" dirty="0" err="1">
                <a:solidFill>
                  <a:srgbClr val="FFFF00"/>
                </a:solidFill>
                <a:latin typeface="Montserrat Black" panose="00000A00000000000000" pitchFamily="2" charset="0"/>
              </a:rPr>
              <a:t>Penelitian</a:t>
            </a:r>
            <a:r>
              <a:rPr lang="en-ID" sz="2800" dirty="0">
                <a:solidFill>
                  <a:srgbClr val="FFFF00"/>
                </a:solidFill>
                <a:latin typeface="Montserrat Black" panose="00000A00000000000000" pitchFamily="2" charset="0"/>
              </a:rPr>
              <a:t> </a:t>
            </a:r>
            <a:r>
              <a:rPr lang="en-ID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ontserrat Black" panose="00000A00000000000000" pitchFamily="2" charset="0"/>
              </a:rPr>
              <a:t>dalam</a:t>
            </a:r>
            <a:r>
              <a:rPr lang="en-ID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 Black" panose="00000A00000000000000" pitchFamily="2" charset="0"/>
              </a:rPr>
              <a:t> </a:t>
            </a:r>
            <a:r>
              <a:rPr lang="en-ID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ontserrat Black" panose="00000A00000000000000" pitchFamily="2" charset="0"/>
              </a:rPr>
              <a:t>Akuntansi</a:t>
            </a:r>
            <a:endParaRPr lang="en-US" sz="2800" b="1" spc="300" dirty="0">
              <a:solidFill>
                <a:schemeClr val="tx2">
                  <a:lumMod val="60000"/>
                  <a:lumOff val="40000"/>
                </a:schemeClr>
              </a:solidFill>
              <a:latin typeface="Montserrat Black" panose="00000A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2F3BD5-F0E8-44BE-B226-0B538F7616F1}"/>
              </a:ext>
            </a:extLst>
          </p:cNvPr>
          <p:cNvSpPr txBox="1"/>
          <p:nvPr/>
        </p:nvSpPr>
        <p:spPr>
          <a:xfrm>
            <a:off x="11702142" y="2376949"/>
            <a:ext cx="307777" cy="2104102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ctr"/>
            <a:r>
              <a:rPr lang="en-US" sz="800" spc="600">
                <a:solidFill>
                  <a:schemeClr val="bg1"/>
                </a:solidFill>
                <a:latin typeface="Lato Black" panose="020F0A02020204030203" pitchFamily="34" charset="0"/>
                <a:cs typeface="Poppins Medium" panose="00000600000000000000" pitchFamily="2" charset="0"/>
              </a:rPr>
              <a:t>LEARNING SKILLS</a:t>
            </a:r>
            <a:endParaRPr lang="en-US" sz="800" spc="600" dirty="0">
              <a:solidFill>
                <a:schemeClr val="bg1"/>
              </a:solidFill>
              <a:latin typeface="Lato Black" panose="020F0A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E2342A5-CBF5-43C8-824F-17D2E1887E91}"/>
              </a:ext>
            </a:extLst>
          </p:cNvPr>
          <p:cNvSpPr txBox="1"/>
          <p:nvPr/>
        </p:nvSpPr>
        <p:spPr>
          <a:xfrm>
            <a:off x="5474369" y="1536755"/>
            <a:ext cx="307777" cy="135549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800" spc="200">
                <a:solidFill>
                  <a:schemeClr val="bg1"/>
                </a:solidFill>
                <a:latin typeface="Lato" panose="020F0502020204030203" pitchFamily="34" charset="0"/>
                <a:cs typeface="Poppins Medium" panose="00000600000000000000" pitchFamily="2" charset="0"/>
              </a:rPr>
              <a:t>THIS IS ABOUT US</a:t>
            </a:r>
            <a:endParaRPr lang="en-US" sz="800" spc="200" dirty="0">
              <a:solidFill>
                <a:schemeClr val="bg1"/>
              </a:solidFill>
              <a:latin typeface="Lato" panose="020F0502020204030203" pitchFamily="34" charset="0"/>
              <a:cs typeface="Poppins Medium" panose="00000600000000000000" pitchFamily="2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2AE8DF8-F979-4510-9014-0B77381033EE}"/>
              </a:ext>
            </a:extLst>
          </p:cNvPr>
          <p:cNvGrpSpPr/>
          <p:nvPr/>
        </p:nvGrpSpPr>
        <p:grpSpPr>
          <a:xfrm>
            <a:off x="1027550" y="2256515"/>
            <a:ext cx="2531265" cy="70393"/>
            <a:chOff x="1792404" y="5963712"/>
            <a:chExt cx="2531265" cy="70393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F628DCB9-21C8-4471-A1FC-E63D8AB09FCE}"/>
                </a:ext>
              </a:extLst>
            </p:cNvPr>
            <p:cNvSpPr/>
            <p:nvPr/>
          </p:nvSpPr>
          <p:spPr>
            <a:xfrm>
              <a:off x="1793044" y="5965296"/>
              <a:ext cx="2530625" cy="6880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861FF60B-02D1-4E48-96EF-BFFDF3D21963}"/>
                </a:ext>
              </a:extLst>
            </p:cNvPr>
            <p:cNvSpPr/>
            <p:nvPr/>
          </p:nvSpPr>
          <p:spPr>
            <a:xfrm>
              <a:off x="1792404" y="5963712"/>
              <a:ext cx="1728450" cy="688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DDCA0158-84A7-440D-A522-9800D03744A9}"/>
              </a:ext>
            </a:extLst>
          </p:cNvPr>
          <p:cNvSpPr txBox="1"/>
          <p:nvPr/>
        </p:nvSpPr>
        <p:spPr>
          <a:xfrm>
            <a:off x="974852" y="2033056"/>
            <a:ext cx="354584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800" spc="200">
                <a:solidFill>
                  <a:schemeClr val="bg1"/>
                </a:solidFill>
                <a:latin typeface="Lato" panose="020F0502020204030203" pitchFamily="34" charset="0"/>
                <a:cs typeface="Poppins Medium" panose="00000600000000000000" pitchFamily="2" charset="0"/>
              </a:rPr>
              <a:t>03</a:t>
            </a:r>
            <a:endParaRPr lang="en-US" sz="800" spc="200" dirty="0">
              <a:solidFill>
                <a:schemeClr val="bg1"/>
              </a:solidFill>
              <a:latin typeface="Lato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54BB8A9-8A25-4C7E-A363-EB6CF6A7C1CE}"/>
              </a:ext>
            </a:extLst>
          </p:cNvPr>
          <p:cNvSpPr txBox="1"/>
          <p:nvPr/>
        </p:nvSpPr>
        <p:spPr>
          <a:xfrm>
            <a:off x="2607511" y="2049117"/>
            <a:ext cx="970137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600" spc="100">
                <a:solidFill>
                  <a:schemeClr val="bg1"/>
                </a:solidFill>
                <a:latin typeface="Lato" panose="020F0502020204030203" pitchFamily="34" charset="0"/>
                <a:cs typeface="Poppins Medium" panose="00000600000000000000" pitchFamily="2" charset="0"/>
              </a:rPr>
              <a:t>Engagement Rate</a:t>
            </a:r>
            <a:endParaRPr lang="en-US" sz="600" spc="100" dirty="0">
              <a:solidFill>
                <a:schemeClr val="bg1"/>
              </a:solidFill>
              <a:latin typeface="Lato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2114E-CE72-7338-0737-9A000BB4E2C3}"/>
              </a:ext>
            </a:extLst>
          </p:cNvPr>
          <p:cNvSpPr txBox="1"/>
          <p:nvPr/>
        </p:nvSpPr>
        <p:spPr>
          <a:xfrm>
            <a:off x="6799417" y="2325324"/>
            <a:ext cx="5603886" cy="129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chemeClr val="bg2"/>
                </a:solidFill>
                <a:latin typeface="Montserrat Black" panose="00000A00000000000000" pitchFamily="2" charset="0"/>
              </a:rPr>
              <a:t>Meningkatkan</a:t>
            </a:r>
            <a:r>
              <a:rPr lang="en-ID" dirty="0">
                <a:solidFill>
                  <a:schemeClr val="bg2"/>
                </a:solidFill>
                <a:latin typeface="Montserrat Black" panose="00000A00000000000000" pitchFamily="2" charset="0"/>
              </a:rPr>
              <a:t> </a:t>
            </a:r>
            <a:r>
              <a:rPr lang="en-ID" dirty="0" err="1">
                <a:solidFill>
                  <a:schemeClr val="bg2"/>
                </a:solidFill>
                <a:latin typeface="Montserrat Black" panose="00000A00000000000000" pitchFamily="2" charset="0"/>
              </a:rPr>
              <a:t>Akurasi</a:t>
            </a:r>
            <a:endParaRPr lang="en-ID" dirty="0">
              <a:solidFill>
                <a:schemeClr val="bg2"/>
              </a:solidFill>
              <a:latin typeface="Montserrat Black" panose="00000A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chemeClr val="bg2"/>
                </a:solidFill>
                <a:latin typeface="Montserrat Black" panose="00000A00000000000000" pitchFamily="2" charset="0"/>
              </a:rPr>
              <a:t>Menyediakan</a:t>
            </a:r>
            <a:r>
              <a:rPr lang="en-ID" dirty="0">
                <a:solidFill>
                  <a:schemeClr val="bg2"/>
                </a:solidFill>
                <a:latin typeface="Montserrat Black" panose="00000A00000000000000" pitchFamily="2" charset="0"/>
              </a:rPr>
              <a:t> Bukti </a:t>
            </a:r>
            <a:r>
              <a:rPr lang="en-ID" dirty="0" err="1">
                <a:solidFill>
                  <a:schemeClr val="bg2"/>
                </a:solidFill>
                <a:latin typeface="Montserrat Black" panose="00000A00000000000000" pitchFamily="2" charset="0"/>
              </a:rPr>
              <a:t>Empiris</a:t>
            </a:r>
            <a:endParaRPr lang="en-ID" dirty="0">
              <a:solidFill>
                <a:schemeClr val="bg2"/>
              </a:solidFill>
              <a:latin typeface="Montserrat Black" panose="00000A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chemeClr val="bg2"/>
                </a:solidFill>
                <a:latin typeface="Montserrat Black" panose="00000A00000000000000" pitchFamily="2" charset="0"/>
              </a:rPr>
              <a:t>Inovasi</a:t>
            </a:r>
            <a:r>
              <a:rPr lang="en-ID" dirty="0">
                <a:solidFill>
                  <a:schemeClr val="bg2"/>
                </a:solidFill>
                <a:latin typeface="Montserrat Black" panose="00000A00000000000000" pitchFamily="2" charset="0"/>
              </a:rPr>
              <a:t> </a:t>
            </a:r>
            <a:r>
              <a:rPr lang="en-ID" dirty="0" err="1">
                <a:solidFill>
                  <a:schemeClr val="bg2"/>
                </a:solidFill>
                <a:latin typeface="Montserrat Black" panose="00000A00000000000000" pitchFamily="2" charset="0"/>
              </a:rPr>
              <a:t>dalam</a:t>
            </a:r>
            <a:r>
              <a:rPr lang="en-ID" dirty="0">
                <a:solidFill>
                  <a:schemeClr val="bg2"/>
                </a:solidFill>
                <a:latin typeface="Montserrat Black" panose="00000A00000000000000" pitchFamily="2" charset="0"/>
              </a:rPr>
              <a:t> </a:t>
            </a:r>
            <a:r>
              <a:rPr lang="en-ID" dirty="0" err="1">
                <a:solidFill>
                  <a:schemeClr val="bg2"/>
                </a:solidFill>
                <a:latin typeface="Montserrat Black" panose="00000A00000000000000" pitchFamily="2" charset="0"/>
              </a:rPr>
              <a:t>Praktik</a:t>
            </a:r>
            <a:r>
              <a:rPr lang="en-ID" dirty="0">
                <a:solidFill>
                  <a:schemeClr val="bg2"/>
                </a:solidFill>
                <a:latin typeface="Montserrat Black" panose="00000A00000000000000" pitchFamily="2" charset="0"/>
              </a:rPr>
              <a:t> </a:t>
            </a:r>
            <a:r>
              <a:rPr lang="en-ID" dirty="0" err="1">
                <a:solidFill>
                  <a:schemeClr val="bg2"/>
                </a:solidFill>
                <a:latin typeface="Montserrat Black" panose="00000A00000000000000" pitchFamily="2" charset="0"/>
              </a:rPr>
              <a:t>Akuntansi</a:t>
            </a:r>
            <a:endParaRPr lang="en-ID" dirty="0">
              <a:solidFill>
                <a:schemeClr val="bg2"/>
              </a:solidFill>
              <a:latin typeface="Montserrat Black" panose="00000A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2069BA-BFED-1486-7B62-F1EB6E8DA599}"/>
              </a:ext>
            </a:extLst>
          </p:cNvPr>
          <p:cNvSpPr txBox="1"/>
          <p:nvPr/>
        </p:nvSpPr>
        <p:spPr>
          <a:xfrm>
            <a:off x="779717" y="868908"/>
            <a:ext cx="5222367" cy="5120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000" b="1" dirty="0" err="1"/>
              <a:t>Penelitian</a:t>
            </a:r>
            <a:r>
              <a:rPr lang="en-ID" sz="2000" b="1" dirty="0"/>
              <a:t> </a:t>
            </a:r>
            <a:r>
              <a:rPr lang="en-ID" sz="2000" b="1" dirty="0" err="1"/>
              <a:t>membantu</a:t>
            </a:r>
            <a:r>
              <a:rPr lang="en-ID" sz="2000" b="1" dirty="0"/>
              <a:t> </a:t>
            </a:r>
            <a:r>
              <a:rPr lang="en-ID" sz="2000" b="1" dirty="0" err="1"/>
              <a:t>mengidentifikasi</a:t>
            </a:r>
            <a:r>
              <a:rPr lang="en-ID" sz="2000" b="1" dirty="0"/>
              <a:t> </a:t>
            </a:r>
            <a:r>
              <a:rPr lang="en-ID" sz="2000" b="1" dirty="0" err="1"/>
              <a:t>kesalahan</a:t>
            </a:r>
            <a:r>
              <a:rPr lang="en-ID" sz="2000" b="1" dirty="0"/>
              <a:t> </a:t>
            </a:r>
            <a:r>
              <a:rPr lang="en-ID" sz="2000" b="1" dirty="0" err="1"/>
              <a:t>atau</a:t>
            </a:r>
            <a:r>
              <a:rPr lang="en-ID" sz="2000" b="1" dirty="0"/>
              <a:t> bias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praktik</a:t>
            </a:r>
            <a:r>
              <a:rPr lang="en-ID" sz="2000" b="1" dirty="0"/>
              <a:t> </a:t>
            </a:r>
            <a:r>
              <a:rPr lang="en-ID" sz="2000" b="1" dirty="0" err="1"/>
              <a:t>akuntansi</a:t>
            </a:r>
            <a:r>
              <a:rPr lang="en-ID" sz="2000" b="1" dirty="0"/>
              <a:t> </a:t>
            </a:r>
            <a:r>
              <a:rPr lang="en-ID" sz="2000" b="1" dirty="0" err="1"/>
              <a:t>sehingga</a:t>
            </a:r>
            <a:r>
              <a:rPr lang="en-ID" sz="2000" b="1" dirty="0"/>
              <a:t> </a:t>
            </a:r>
            <a:r>
              <a:rPr lang="en-ID" sz="2000" b="1" dirty="0" err="1"/>
              <a:t>memberikan</a:t>
            </a:r>
            <a:r>
              <a:rPr lang="en-ID" sz="2000" b="1" dirty="0"/>
              <a:t> </a:t>
            </a:r>
            <a:r>
              <a:rPr lang="en-ID" sz="2000" b="1" dirty="0" err="1"/>
              <a:t>solusi</a:t>
            </a:r>
            <a:r>
              <a:rPr lang="en-ID" sz="2000" b="1" dirty="0"/>
              <a:t> yang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akurat</a:t>
            </a:r>
            <a:r>
              <a:rPr lang="en-ID" sz="2000" b="1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000" b="1" dirty="0"/>
              <a:t>Hasil </a:t>
            </a:r>
            <a:r>
              <a:rPr lang="en-ID" sz="2000" b="1" dirty="0" err="1"/>
              <a:t>penelitian</a:t>
            </a:r>
            <a:r>
              <a:rPr lang="en-ID" sz="2000" b="1" dirty="0"/>
              <a:t> </a:t>
            </a:r>
            <a:r>
              <a:rPr lang="en-ID" sz="2000" b="1" dirty="0" err="1"/>
              <a:t>memberikan</a:t>
            </a:r>
            <a:r>
              <a:rPr lang="en-ID" sz="2000" b="1" dirty="0"/>
              <a:t> </a:t>
            </a:r>
            <a:r>
              <a:rPr lang="en-ID" sz="2000" b="1" dirty="0" err="1"/>
              <a:t>bukti</a:t>
            </a:r>
            <a:r>
              <a:rPr lang="en-ID" sz="2000" b="1" dirty="0"/>
              <a:t> </a:t>
            </a:r>
            <a:r>
              <a:rPr lang="en-ID" sz="2000" b="1" dirty="0" err="1"/>
              <a:t>empiris</a:t>
            </a:r>
            <a:r>
              <a:rPr lang="en-ID" sz="2000" b="1" dirty="0"/>
              <a:t> yang </a:t>
            </a:r>
            <a:r>
              <a:rPr lang="en-ID" sz="2000" b="1" dirty="0" err="1"/>
              <a:t>bisa</a:t>
            </a:r>
            <a:r>
              <a:rPr lang="en-ID" sz="2000" b="1" dirty="0"/>
              <a:t> </a:t>
            </a:r>
            <a:r>
              <a:rPr lang="en-ID" sz="2000" b="1" dirty="0" err="1"/>
              <a:t>digunakan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dasar</a:t>
            </a:r>
            <a:r>
              <a:rPr lang="en-ID" sz="2000" b="1" dirty="0"/>
              <a:t> </a:t>
            </a:r>
            <a:r>
              <a:rPr lang="en-ID" sz="2000" b="1" dirty="0" err="1"/>
              <a:t>pengambilan</a:t>
            </a:r>
            <a:r>
              <a:rPr lang="en-ID" sz="2000" b="1" dirty="0"/>
              <a:t> </a:t>
            </a:r>
            <a:r>
              <a:rPr lang="en-ID" sz="2000" b="1" dirty="0" err="1"/>
              <a:t>keputusan</a:t>
            </a:r>
            <a:r>
              <a:rPr lang="en-ID" sz="2000" b="1" dirty="0"/>
              <a:t> yang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baik</a:t>
            </a:r>
            <a:r>
              <a:rPr lang="en-ID" sz="2000" b="1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000" b="1" dirty="0" err="1"/>
              <a:t>Penelitian</a:t>
            </a:r>
            <a:r>
              <a:rPr lang="en-ID" sz="2000" b="1" dirty="0"/>
              <a:t> </a:t>
            </a:r>
            <a:r>
              <a:rPr lang="en-ID" sz="2000" b="1" dirty="0" err="1"/>
              <a:t>mendorong</a:t>
            </a:r>
            <a:r>
              <a:rPr lang="en-ID" sz="2000" b="1" dirty="0"/>
              <a:t> </a:t>
            </a:r>
            <a:r>
              <a:rPr lang="en-ID" sz="2000" b="1" dirty="0" err="1"/>
              <a:t>munculnya</a:t>
            </a:r>
            <a:r>
              <a:rPr lang="en-ID" sz="2000" b="1" dirty="0"/>
              <a:t> </a:t>
            </a:r>
            <a:r>
              <a:rPr lang="en-ID" sz="2000" b="1" dirty="0" err="1"/>
              <a:t>inovasi</a:t>
            </a:r>
            <a:r>
              <a:rPr lang="en-ID" sz="2000" b="1" dirty="0"/>
              <a:t> dan </a:t>
            </a:r>
            <a:r>
              <a:rPr lang="en-ID" sz="2000" b="1" dirty="0" err="1"/>
              <a:t>pendekatan</a:t>
            </a:r>
            <a:r>
              <a:rPr lang="en-ID" sz="2000" b="1" dirty="0"/>
              <a:t> </a:t>
            </a:r>
            <a:r>
              <a:rPr lang="en-ID" sz="2000" b="1" dirty="0" err="1"/>
              <a:t>baru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audit, </a:t>
            </a:r>
            <a:r>
              <a:rPr lang="en-ID" sz="2000" b="1" dirty="0" err="1"/>
              <a:t>pelaporan</a:t>
            </a:r>
            <a:r>
              <a:rPr lang="en-ID" sz="2000" b="1" dirty="0"/>
              <a:t> </a:t>
            </a:r>
            <a:r>
              <a:rPr lang="en-ID" sz="2000" b="1" dirty="0" err="1"/>
              <a:t>keuangan</a:t>
            </a:r>
            <a:r>
              <a:rPr lang="en-ID" sz="2000" b="1" dirty="0"/>
              <a:t>, </a:t>
            </a:r>
            <a:r>
              <a:rPr lang="en-ID" sz="2000" b="1" dirty="0" err="1"/>
              <a:t>manajemen</a:t>
            </a:r>
            <a:r>
              <a:rPr lang="en-ID" sz="2000" b="1" dirty="0"/>
              <a:t> </a:t>
            </a:r>
            <a:r>
              <a:rPr lang="en-ID" sz="2000" b="1" dirty="0" err="1"/>
              <a:t>risiko</a:t>
            </a:r>
            <a:r>
              <a:rPr lang="en-ID" sz="2000" b="1" dirty="0"/>
              <a:t>, dan </a:t>
            </a:r>
            <a:r>
              <a:rPr lang="en-ID" sz="2000" b="1" dirty="0" err="1"/>
              <a:t>aspek</a:t>
            </a:r>
            <a:r>
              <a:rPr lang="en-ID" sz="2000" b="1" dirty="0"/>
              <a:t> lain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akuntansi</a:t>
            </a:r>
            <a:r>
              <a:rPr lang="en-ID" sz="2000" b="1" dirty="0"/>
              <a:t>.</a:t>
            </a:r>
            <a:endParaRPr lang="en-US" sz="2000" b="1" spc="100" dirty="0">
              <a:latin typeface="Lato" panose="020F050202020403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34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4" dur="32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5" dur="32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8" dur="3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9" dur="3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2" dur="32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3" dur="32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6" dur="3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7" dur="3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8" grpId="0"/>
          <p:bldP spid="71" grpId="0"/>
          <p:bldP spid="89" grpId="0"/>
          <p:bldP spid="90" grpId="0"/>
          <p:bldP spid="94" grpId="0"/>
          <p:bldP spid="95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32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32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3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3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32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32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3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3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8" grpId="0"/>
          <p:bldP spid="71" grpId="0"/>
          <p:bldP spid="89" grpId="0"/>
          <p:bldP spid="90" grpId="0"/>
          <p:bldP spid="94" grpId="0"/>
          <p:bldP spid="95" grpId="0"/>
          <p:bldP spid="5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ArtMonkiz-Education Pro">
      <a:dk1>
        <a:srgbClr val="3D3D3D"/>
      </a:dk1>
      <a:lt1>
        <a:srgbClr val="FFFFFF"/>
      </a:lt1>
      <a:dk2>
        <a:srgbClr val="00B0F0"/>
      </a:dk2>
      <a:lt2>
        <a:srgbClr val="FFFFFF"/>
      </a:lt2>
      <a:accent1>
        <a:srgbClr val="65D6FF"/>
      </a:accent1>
      <a:accent2>
        <a:srgbClr val="705ABE"/>
      </a:accent2>
      <a:accent3>
        <a:srgbClr val="FB9902"/>
      </a:accent3>
      <a:accent4>
        <a:srgbClr val="FF4EBC"/>
      </a:accent4>
      <a:accent5>
        <a:srgbClr val="61D2F0"/>
      </a:accent5>
      <a:accent6>
        <a:srgbClr val="A5D14B"/>
      </a:accent6>
      <a:hlink>
        <a:srgbClr val="D8D8D8"/>
      </a:hlink>
      <a:folHlink>
        <a:srgbClr val="06A1C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11932</TotalTime>
  <Words>427</Words>
  <Application>Microsoft Office PowerPoint</Application>
  <PresentationFormat>Widescreen</PresentationFormat>
  <Paragraphs>64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 Black</vt:lpstr>
      <vt:lpstr>Calibri</vt:lpstr>
      <vt:lpstr>Lato</vt:lpstr>
      <vt:lpstr>Lato Black</vt:lpstr>
      <vt:lpstr>Montserrat Black</vt:lpstr>
      <vt:lpstr>Poppins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Kiki Yusup</dc:creator>
  <cp:lastModifiedBy>april0320</cp:lastModifiedBy>
  <cp:revision>2993</cp:revision>
  <dcterms:created xsi:type="dcterms:W3CDTF">2020-06-15T15:01:47Z</dcterms:created>
  <dcterms:modified xsi:type="dcterms:W3CDTF">2024-10-26T04:17:46Z</dcterms:modified>
</cp:coreProperties>
</file>