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5" r:id="rId2"/>
    <p:sldMasterId id="2147484036" r:id="rId3"/>
    <p:sldMasterId id="2147484070" r:id="rId4"/>
  </p:sldMasterIdLst>
  <p:notesMasterIdLst>
    <p:notesMasterId r:id="rId12"/>
  </p:notesMasterIdLst>
  <p:handoutMasterIdLst>
    <p:handoutMasterId r:id="rId13"/>
  </p:handoutMasterIdLst>
  <p:sldIdLst>
    <p:sldId id="1330" r:id="rId5"/>
    <p:sldId id="1371" r:id="rId6"/>
    <p:sldId id="1331" r:id="rId7"/>
    <p:sldId id="1562" r:id="rId8"/>
    <p:sldId id="1563" r:id="rId9"/>
    <p:sldId id="1564" r:id="rId10"/>
    <p:sldId id="15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s" id="{EAD5B970-590D-43ED-8C24-15C8660CC9F6}">
          <p14:sldIdLst>
            <p14:sldId id="1330"/>
            <p14:sldId id="1371"/>
            <p14:sldId id="1331"/>
            <p14:sldId id="1562"/>
            <p14:sldId id="1563"/>
            <p14:sldId id="1564"/>
            <p14:sldId id="1565"/>
          </p14:sldIdLst>
        </p14:section>
        <p14:section name="About Us" id="{E57F4785-60F1-4BDE-B302-37A43625BE2E}">
          <p14:sldIdLst/>
        </p14:section>
        <p14:section name="Team" id="{C05C92BB-DA54-4404-B6F2-35EFFD5D0C54}">
          <p14:sldIdLst/>
        </p14:section>
        <p14:section name="Services" id="{A01DB12F-04C9-46A0-9441-93DE9C452B47}">
          <p14:sldIdLst/>
        </p14:section>
        <p14:section name="Breakslides" id="{0E0BB759-A966-440A-AD51-3AC1EC0D38FE}">
          <p14:sldIdLst/>
        </p14:section>
        <p14:section name="Portfolio" id="{625CBAA0-323E-4491-9F57-97450053BA77}">
          <p14:sldIdLst/>
        </p14:section>
        <p14:section name="Mockup" id="{3F968136-5749-4531-814C-AB28AC16A27E}">
          <p14:sldIdLst/>
        </p14:section>
        <p14:section name="Infographic" id="{C621E656-1511-4587-9837-BD59C55A7AE6}">
          <p14:sldIdLst/>
        </p14:section>
        <p14:section name="Charts" id="{C6F90BAC-D179-43B1-8730-3807DA6FFF97}">
          <p14:sldIdLst/>
        </p14:section>
        <p14:section name="Pricing Table" id="{F6A2B4AD-A511-4A30-8F6C-CA1070686AA8}">
          <p14:sldIdLst/>
        </p14:section>
        <p14:section name="Quote" id="{9C6BFD9C-B510-43E1-9E5A-AA25CFDFCAC4}">
          <p14:sldIdLst/>
        </p14:section>
        <p14:section name="Contact Us" id="{5BC21570-8966-445D-8AA0-6798104A741A}">
          <p14:sldIdLst/>
        </p14:section>
        <p14:section name="Maps" id="{1DC0BD00-8071-4E47-AA7B-E1C0409E92A0}">
          <p14:sldIdLst/>
        </p14:section>
        <p14:section name="Ending Slides" id="{483C9AB8-DBA0-4B7B-84DC-4916CC98189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ki Yusup" initials="KY" lastIdx="1" clrIdx="0">
    <p:extLst>
      <p:ext uri="{19B8F6BF-5375-455C-9EA6-DF929625EA0E}">
        <p15:presenceInfo xmlns:p15="http://schemas.microsoft.com/office/powerpoint/2012/main" userId="Kiki Yusu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82D"/>
    <a:srgbClr val="94D8ED"/>
    <a:srgbClr val="F64668"/>
    <a:srgbClr val="212F62"/>
    <a:srgbClr val="343D66"/>
    <a:srgbClr val="F9E03D"/>
    <a:srgbClr val="34393F"/>
    <a:srgbClr val="343840"/>
    <a:srgbClr val="F9E03E"/>
    <a:srgbClr val="565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291" autoAdjust="0"/>
  </p:normalViewPr>
  <p:slideViewPr>
    <p:cSldViewPr snapToGrid="0" showGuides="1">
      <p:cViewPr varScale="1">
        <p:scale>
          <a:sx n="85" d="100"/>
          <a:sy n="85" d="100"/>
        </p:scale>
        <p:origin x="6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28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150679A-568B-4C03-B956-849CBDFD72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CF512-82CB-4341-8A42-D78A183693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4E9DA-3458-4318-8E51-0CEA8BB32A8D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505144-99B0-4D54-9381-ADF9C942A5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6313D-9D73-4474-9BCA-92C1658A55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D2A9A-9E9E-41FF-8F48-D732AC967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8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3A699-C5D3-4E0B-89C7-47AA5EF1A278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6EA4-E68A-4FED-AEE8-33515A035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7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9A679E81-8312-47B7-A226-91A9D9E9FD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85257" y="1951892"/>
            <a:ext cx="3022810" cy="2954215"/>
          </a:xfrm>
          <a:prstGeom prst="flowChartConnector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1143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3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3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</p:bldLst>
      </p:timing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1ADACA8E-CA69-4520-8313-E4D24F99D2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35109" y="2066192"/>
            <a:ext cx="2743200" cy="2725615"/>
          </a:xfrm>
          <a:prstGeom prst="roundRect">
            <a:avLst>
              <a:gd name="adj" fmla="val 13871"/>
            </a:avLst>
          </a:pr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1016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7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2C534D3A-45E4-4F70-9C36-8409F0BAB9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67073" y="2113084"/>
            <a:ext cx="2743200" cy="2725615"/>
          </a:xfrm>
          <a:prstGeom prst="round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1016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>
            <a:extLst>
              <a:ext uri="{FF2B5EF4-FFF2-40B4-BE49-F238E27FC236}">
                <a16:creationId xmlns:a16="http://schemas.microsoft.com/office/drawing/2014/main" id="{A5933DC1-0DAC-42A5-8502-FF0E3D4B5DAD}"/>
              </a:ext>
            </a:extLst>
          </p:cNvPr>
          <p:cNvSpPr>
            <a:spLocks/>
          </p:cNvSpPr>
          <p:nvPr userDrawn="1"/>
        </p:nvSpPr>
        <p:spPr bwMode="auto">
          <a:xfrm>
            <a:off x="4688075" y="922030"/>
            <a:ext cx="6619484" cy="5086803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16D266A-B697-496C-8531-A0896D8A59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90133" y="1597227"/>
            <a:ext cx="4216719" cy="4115054"/>
          </a:xfrm>
          <a:prstGeom prst="flowChartConnector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1143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269874EB-8370-414F-9B50-95CB83CFB8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9050" y="0"/>
            <a:ext cx="12211050" cy="6858000"/>
          </a:xfrm>
          <a:custGeom>
            <a:avLst/>
            <a:gdLst>
              <a:gd name="connsiteX0" fmla="*/ 0 w 2193201"/>
              <a:gd name="connsiteY0" fmla="*/ 0 h 2193201"/>
              <a:gd name="connsiteX1" fmla="*/ 2193201 w 2193201"/>
              <a:gd name="connsiteY1" fmla="*/ 0 h 2193201"/>
              <a:gd name="connsiteX2" fmla="*/ 2193201 w 2193201"/>
              <a:gd name="connsiteY2" fmla="*/ 2193201 h 2193201"/>
              <a:gd name="connsiteX3" fmla="*/ 0 w 2193201"/>
              <a:gd name="connsiteY3" fmla="*/ 2193201 h 219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3201" h="2193201">
                <a:moveTo>
                  <a:pt x="0" y="0"/>
                </a:moveTo>
                <a:lnTo>
                  <a:pt x="2193201" y="0"/>
                </a:lnTo>
                <a:lnTo>
                  <a:pt x="2193201" y="2193201"/>
                </a:lnTo>
                <a:lnTo>
                  <a:pt x="0" y="2193201"/>
                </a:lnTo>
                <a:close/>
              </a:path>
            </a:pathLst>
          </a:cu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4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>
            <a:extLst>
              <a:ext uri="{FF2B5EF4-FFF2-40B4-BE49-F238E27FC236}">
                <a16:creationId xmlns:a16="http://schemas.microsoft.com/office/drawing/2014/main" id="{30F759F1-CC60-4F6B-A55F-86307A58BE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94320" y="0"/>
            <a:ext cx="539768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ACD6298-526B-47BF-B62C-BA9172EF12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32365" y="2705335"/>
            <a:ext cx="1660800" cy="1660800"/>
          </a:xfrm>
          <a:prstGeom prst="flowChartConnector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D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7DAAAAD5-2DE8-44F1-9129-A0FB61DBE6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34422" y="2705167"/>
            <a:ext cx="1660800" cy="1660800"/>
          </a:xfrm>
          <a:prstGeom prst="flowChartConnector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D"/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2ADA74F8-9A76-4074-9FA6-8A8C4EDA9B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36479" y="2705167"/>
            <a:ext cx="1660800" cy="1660800"/>
          </a:xfrm>
          <a:prstGeom prst="flowChartConnector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D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72326077-112B-4FD2-8425-4CF32BA0753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38535" y="2705167"/>
            <a:ext cx="1660800" cy="1660800"/>
          </a:xfrm>
          <a:prstGeom prst="flowChartConnector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0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0" dur="1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decel="100000" fill="hold" grpId="2" nodeType="withEffect">
                                  <p:stCondLst>
                                    <p:cond delay="350"/>
                                  </p:stCondLst>
                                  <p:childTnLst>
                                    <p:animScale>
                                      <p:cBhvr>
                                        <p:cTn id="12" dur="400" fill="hold"/>
                                        <p:tgtEl>
                                          <p:spTgt spid="17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8" dur="1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2" nodeType="withEffect">
                                  <p:stCondLst>
                                    <p:cond delay="450"/>
                                  </p:stCondLst>
                                  <p:childTnLst>
                                    <p:animScale>
                                      <p:cBhvr>
                                        <p:cTn id="20" dur="400" fill="hold"/>
                                        <p:tgtEl>
                                          <p:spTgt spid="16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6" dur="1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decel="100000" fill="hold" grpId="2" nodeType="withEffect">
                                  <p:stCondLst>
                                    <p:cond delay="550"/>
                                  </p:stCondLst>
                                  <p:childTnLst>
                                    <p:animScale>
                                      <p:cBhvr>
                                        <p:cTn id="28" dur="400" fill="hold"/>
                                        <p:tgtEl>
                                          <p:spTgt spid="1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4" dur="1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decel="100000" fill="hold" grpId="2" nodeType="withEffect">
                                  <p:stCondLst>
                                    <p:cond delay="650"/>
                                  </p:stCondLst>
                                  <p:childTnLst>
                                    <p:animScale>
                                      <p:cBhvr>
                                        <p:cTn id="36" dur="400" fill="hold"/>
                                        <p:tgtEl>
                                          <p:spTgt spid="14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9ACF91-D8B5-46F6-8579-160EAEBA876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29068" y="2694519"/>
            <a:ext cx="832758" cy="831471"/>
          </a:xfrm>
          <a:custGeom>
            <a:avLst/>
            <a:gdLst>
              <a:gd name="connsiteX0" fmla="*/ 665177 w 1330353"/>
              <a:gd name="connsiteY0" fmla="*/ 0 h 1330353"/>
              <a:gd name="connsiteX1" fmla="*/ 1330353 w 1330353"/>
              <a:gd name="connsiteY1" fmla="*/ 665177 h 1330353"/>
              <a:gd name="connsiteX2" fmla="*/ 665177 w 1330353"/>
              <a:gd name="connsiteY2" fmla="*/ 1330353 h 1330353"/>
              <a:gd name="connsiteX3" fmla="*/ 0 w 1330353"/>
              <a:gd name="connsiteY3" fmla="*/ 665177 h 1330353"/>
              <a:gd name="connsiteX4" fmla="*/ 665177 w 1330353"/>
              <a:gd name="connsiteY4" fmla="*/ 0 h 133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0353" h="1330353">
                <a:moveTo>
                  <a:pt x="665177" y="0"/>
                </a:moveTo>
                <a:cubicBezTo>
                  <a:pt x="1032544" y="0"/>
                  <a:pt x="1330353" y="297810"/>
                  <a:pt x="1330353" y="665177"/>
                </a:cubicBezTo>
                <a:cubicBezTo>
                  <a:pt x="1330353" y="1032543"/>
                  <a:pt x="1032544" y="1330353"/>
                  <a:pt x="665177" y="1330353"/>
                </a:cubicBezTo>
                <a:cubicBezTo>
                  <a:pt x="297810" y="1330353"/>
                  <a:pt x="0" y="1032543"/>
                  <a:pt x="0" y="665177"/>
                </a:cubicBezTo>
                <a:cubicBezTo>
                  <a:pt x="0" y="297810"/>
                  <a:pt x="297810" y="0"/>
                  <a:pt x="66517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0" marR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14BCE79-BD58-4A2F-9963-794F51A79A4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62770" y="2694519"/>
            <a:ext cx="832758" cy="831471"/>
          </a:xfrm>
          <a:custGeom>
            <a:avLst/>
            <a:gdLst>
              <a:gd name="connsiteX0" fmla="*/ 665177 w 1330353"/>
              <a:gd name="connsiteY0" fmla="*/ 0 h 1330353"/>
              <a:gd name="connsiteX1" fmla="*/ 1330353 w 1330353"/>
              <a:gd name="connsiteY1" fmla="*/ 665177 h 1330353"/>
              <a:gd name="connsiteX2" fmla="*/ 665177 w 1330353"/>
              <a:gd name="connsiteY2" fmla="*/ 1330353 h 1330353"/>
              <a:gd name="connsiteX3" fmla="*/ 0 w 1330353"/>
              <a:gd name="connsiteY3" fmla="*/ 665177 h 1330353"/>
              <a:gd name="connsiteX4" fmla="*/ 665177 w 1330353"/>
              <a:gd name="connsiteY4" fmla="*/ 0 h 133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0353" h="1330353">
                <a:moveTo>
                  <a:pt x="665177" y="0"/>
                </a:moveTo>
                <a:cubicBezTo>
                  <a:pt x="1032544" y="0"/>
                  <a:pt x="1330353" y="297810"/>
                  <a:pt x="1330353" y="665177"/>
                </a:cubicBezTo>
                <a:cubicBezTo>
                  <a:pt x="1330353" y="1032543"/>
                  <a:pt x="1032544" y="1330353"/>
                  <a:pt x="665177" y="1330353"/>
                </a:cubicBezTo>
                <a:cubicBezTo>
                  <a:pt x="297810" y="1330353"/>
                  <a:pt x="0" y="1032543"/>
                  <a:pt x="0" y="665177"/>
                </a:cubicBezTo>
                <a:cubicBezTo>
                  <a:pt x="0" y="297810"/>
                  <a:pt x="297810" y="0"/>
                  <a:pt x="66517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0" marR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AE16D32-ECBD-4778-B00C-690F2CFD5F8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96474" y="2694519"/>
            <a:ext cx="832758" cy="831471"/>
          </a:xfrm>
          <a:custGeom>
            <a:avLst/>
            <a:gdLst>
              <a:gd name="connsiteX0" fmla="*/ 665177 w 1330353"/>
              <a:gd name="connsiteY0" fmla="*/ 0 h 1330353"/>
              <a:gd name="connsiteX1" fmla="*/ 1330353 w 1330353"/>
              <a:gd name="connsiteY1" fmla="*/ 665177 h 1330353"/>
              <a:gd name="connsiteX2" fmla="*/ 665177 w 1330353"/>
              <a:gd name="connsiteY2" fmla="*/ 1330353 h 1330353"/>
              <a:gd name="connsiteX3" fmla="*/ 0 w 1330353"/>
              <a:gd name="connsiteY3" fmla="*/ 665177 h 1330353"/>
              <a:gd name="connsiteX4" fmla="*/ 665177 w 1330353"/>
              <a:gd name="connsiteY4" fmla="*/ 0 h 133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0353" h="1330353">
                <a:moveTo>
                  <a:pt x="665177" y="0"/>
                </a:moveTo>
                <a:cubicBezTo>
                  <a:pt x="1032543" y="0"/>
                  <a:pt x="1330353" y="297810"/>
                  <a:pt x="1330353" y="665177"/>
                </a:cubicBezTo>
                <a:cubicBezTo>
                  <a:pt x="1330353" y="1032543"/>
                  <a:pt x="1032543" y="1330353"/>
                  <a:pt x="665177" y="1330353"/>
                </a:cubicBezTo>
                <a:cubicBezTo>
                  <a:pt x="297810" y="1330353"/>
                  <a:pt x="0" y="1032543"/>
                  <a:pt x="0" y="665177"/>
                </a:cubicBezTo>
                <a:cubicBezTo>
                  <a:pt x="0" y="297810"/>
                  <a:pt x="297810" y="0"/>
                  <a:pt x="66517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0" marR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BB0B374-7B44-4F4B-83DB-5B59303B75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30177" y="2694519"/>
            <a:ext cx="832758" cy="831471"/>
          </a:xfrm>
          <a:custGeom>
            <a:avLst/>
            <a:gdLst>
              <a:gd name="connsiteX0" fmla="*/ 665177 w 1330353"/>
              <a:gd name="connsiteY0" fmla="*/ 0 h 1330353"/>
              <a:gd name="connsiteX1" fmla="*/ 1330353 w 1330353"/>
              <a:gd name="connsiteY1" fmla="*/ 665177 h 1330353"/>
              <a:gd name="connsiteX2" fmla="*/ 665177 w 1330353"/>
              <a:gd name="connsiteY2" fmla="*/ 1330353 h 1330353"/>
              <a:gd name="connsiteX3" fmla="*/ 0 w 1330353"/>
              <a:gd name="connsiteY3" fmla="*/ 665177 h 1330353"/>
              <a:gd name="connsiteX4" fmla="*/ 665177 w 1330353"/>
              <a:gd name="connsiteY4" fmla="*/ 0 h 133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0353" h="1330353">
                <a:moveTo>
                  <a:pt x="665177" y="0"/>
                </a:moveTo>
                <a:cubicBezTo>
                  <a:pt x="1032543" y="0"/>
                  <a:pt x="1330353" y="297810"/>
                  <a:pt x="1330353" y="665177"/>
                </a:cubicBezTo>
                <a:cubicBezTo>
                  <a:pt x="1330353" y="1032543"/>
                  <a:pt x="1032543" y="1330353"/>
                  <a:pt x="665177" y="1330353"/>
                </a:cubicBezTo>
                <a:cubicBezTo>
                  <a:pt x="297810" y="1330353"/>
                  <a:pt x="0" y="1032543"/>
                  <a:pt x="0" y="665177"/>
                </a:cubicBezTo>
                <a:cubicBezTo>
                  <a:pt x="0" y="297810"/>
                  <a:pt x="297810" y="0"/>
                  <a:pt x="66517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0" marR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3017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669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59336F59-2CDA-4803-A475-D3343D441D0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51792" y="1235273"/>
            <a:ext cx="2153920" cy="4612640"/>
          </a:xfrm>
          <a:prstGeom prst="roundRect">
            <a:avLst>
              <a:gd name="adj" fmla="val 12795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7749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40000" decel="6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55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642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3F7F48-CF77-4E67-AF39-EA2572636143}"/>
              </a:ext>
            </a:extLst>
          </p:cNvPr>
          <p:cNvSpPr/>
          <p:nvPr userDrawn="1"/>
        </p:nvSpPr>
        <p:spPr>
          <a:xfrm>
            <a:off x="0" y="0"/>
            <a:ext cx="12192000" cy="3502535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C1A1602A-8E6B-48DA-A996-8EB0858199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67741" y="832903"/>
            <a:ext cx="3974593" cy="5192193"/>
          </a:xfrm>
          <a:custGeom>
            <a:avLst/>
            <a:gdLst>
              <a:gd name="connsiteX0" fmla="*/ 1769141 w 4052995"/>
              <a:gd name="connsiteY0" fmla="*/ 223 h 5294613"/>
              <a:gd name="connsiteX1" fmla="*/ 3937812 w 4052995"/>
              <a:gd name="connsiteY1" fmla="*/ 2376777 h 5294613"/>
              <a:gd name="connsiteX2" fmla="*/ 850020 w 4052995"/>
              <a:gd name="connsiteY2" fmla="*/ 5070020 h 5294613"/>
              <a:gd name="connsiteX3" fmla="*/ 259544 w 4052995"/>
              <a:gd name="connsiteY3" fmla="*/ 2166885 h 5294613"/>
              <a:gd name="connsiteX4" fmla="*/ 1493773 w 4052995"/>
              <a:gd name="connsiteY4" fmla="*/ 19361 h 5294613"/>
              <a:gd name="connsiteX5" fmla="*/ 1769141 w 4052995"/>
              <a:gd name="connsiteY5" fmla="*/ 223 h 529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2995" h="5294613">
                <a:moveTo>
                  <a:pt x="1769141" y="223"/>
                </a:moveTo>
                <a:cubicBezTo>
                  <a:pt x="2443169" y="-9534"/>
                  <a:pt x="3316258" y="294706"/>
                  <a:pt x="3937812" y="2376777"/>
                </a:cubicBezTo>
                <a:cubicBezTo>
                  <a:pt x="4645939" y="4756287"/>
                  <a:pt x="1900003" y="5788071"/>
                  <a:pt x="850020" y="5070020"/>
                </a:cubicBezTo>
                <a:cubicBezTo>
                  <a:pt x="-199962" y="4349760"/>
                  <a:pt x="-122268" y="3187622"/>
                  <a:pt x="259544" y="2166885"/>
                </a:cubicBezTo>
                <a:cubicBezTo>
                  <a:pt x="639136" y="1148358"/>
                  <a:pt x="212928" y="165181"/>
                  <a:pt x="1493773" y="19361"/>
                </a:cubicBezTo>
                <a:cubicBezTo>
                  <a:pt x="1580624" y="9419"/>
                  <a:pt x="1672851" y="1617"/>
                  <a:pt x="1769141" y="223"/>
                </a:cubicBezTo>
                <a:close/>
              </a:path>
            </a:pathLst>
          </a:cu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3048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lang="en-ID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19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6" presetClass="emph" presetSubtype="0" fill="hold" grpId="1" nodeType="withEffect" p14:presetBounceEnd="99500">
                                      <p:stCondLst>
                                        <p:cond delay="300"/>
                                      </p:stCondLst>
                                      <p:childTnLst>
                                        <p:animScale p14:bounceEnd="99500">
                                          <p:cBhvr>
                                            <p:cTn id="10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2000" y="102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6" presetClass="emph" presetSubtype="0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0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2000" y="102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3F7F48-CF77-4E67-AF39-EA2572636143}"/>
              </a:ext>
            </a:extLst>
          </p:cNvPr>
          <p:cNvSpPr/>
          <p:nvPr userDrawn="1"/>
        </p:nvSpPr>
        <p:spPr>
          <a:xfrm>
            <a:off x="0" y="0"/>
            <a:ext cx="12192000" cy="3502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C1A1602A-8E6B-48DA-A996-8EB0858199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67741" y="832903"/>
            <a:ext cx="3974593" cy="5192193"/>
          </a:xfrm>
          <a:custGeom>
            <a:avLst/>
            <a:gdLst>
              <a:gd name="connsiteX0" fmla="*/ 1769141 w 4052995"/>
              <a:gd name="connsiteY0" fmla="*/ 223 h 5294613"/>
              <a:gd name="connsiteX1" fmla="*/ 3937812 w 4052995"/>
              <a:gd name="connsiteY1" fmla="*/ 2376777 h 5294613"/>
              <a:gd name="connsiteX2" fmla="*/ 850020 w 4052995"/>
              <a:gd name="connsiteY2" fmla="*/ 5070020 h 5294613"/>
              <a:gd name="connsiteX3" fmla="*/ 259544 w 4052995"/>
              <a:gd name="connsiteY3" fmla="*/ 2166885 h 5294613"/>
              <a:gd name="connsiteX4" fmla="*/ 1493773 w 4052995"/>
              <a:gd name="connsiteY4" fmla="*/ 19361 h 5294613"/>
              <a:gd name="connsiteX5" fmla="*/ 1769141 w 4052995"/>
              <a:gd name="connsiteY5" fmla="*/ 223 h 529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2995" h="5294613">
                <a:moveTo>
                  <a:pt x="1769141" y="223"/>
                </a:moveTo>
                <a:cubicBezTo>
                  <a:pt x="2443169" y="-9534"/>
                  <a:pt x="3316258" y="294706"/>
                  <a:pt x="3937812" y="2376777"/>
                </a:cubicBezTo>
                <a:cubicBezTo>
                  <a:pt x="4645939" y="4756287"/>
                  <a:pt x="1900003" y="5788071"/>
                  <a:pt x="850020" y="5070020"/>
                </a:cubicBezTo>
                <a:cubicBezTo>
                  <a:pt x="-199962" y="4349760"/>
                  <a:pt x="-122268" y="3187622"/>
                  <a:pt x="259544" y="2166885"/>
                </a:cubicBezTo>
                <a:cubicBezTo>
                  <a:pt x="639136" y="1148358"/>
                  <a:pt x="212928" y="165181"/>
                  <a:pt x="1493773" y="19361"/>
                </a:cubicBezTo>
                <a:cubicBezTo>
                  <a:pt x="1580624" y="9419"/>
                  <a:pt x="1672851" y="1617"/>
                  <a:pt x="1769141" y="223"/>
                </a:cubicBezTo>
                <a:close/>
              </a:path>
            </a:pathLst>
          </a:cu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3048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lang="en-ID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6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6" presetClass="emph" presetSubtype="0" fill="hold" grpId="1" nodeType="withEffect" p14:presetBounceEnd="99500">
                                      <p:stCondLst>
                                        <p:cond delay="300"/>
                                      </p:stCondLst>
                                      <p:childTnLst>
                                        <p:animScale p14:bounceEnd="99500">
                                          <p:cBhvr>
                                            <p:cTn id="10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2000" y="102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6" presetClass="emph" presetSubtype="0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0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2000" y="102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</p:bldLst>
      </p:timing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52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Single Corner Rounded 3">
            <a:extLst>
              <a:ext uri="{FF2B5EF4-FFF2-40B4-BE49-F238E27FC236}">
                <a16:creationId xmlns:a16="http://schemas.microsoft.com/office/drawing/2014/main" id="{DE0C7092-E50E-45C0-9A49-7E3AE1FB9970}"/>
              </a:ext>
            </a:extLst>
          </p:cNvPr>
          <p:cNvSpPr/>
          <p:nvPr userDrawn="1"/>
        </p:nvSpPr>
        <p:spPr>
          <a:xfrm>
            <a:off x="10252496" y="2568308"/>
            <a:ext cx="4030133" cy="1916385"/>
          </a:xfrm>
          <a:prstGeom prst="round1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839A7C8A-42D9-4F5E-A5A8-11AA716F5F09}"/>
              </a:ext>
            </a:extLst>
          </p:cNvPr>
          <p:cNvSpPr/>
          <p:nvPr userDrawn="1"/>
        </p:nvSpPr>
        <p:spPr>
          <a:xfrm>
            <a:off x="-602572" y="1561040"/>
            <a:ext cx="4136282" cy="4973320"/>
          </a:xfrm>
          <a:prstGeom prst="round1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1016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7072D99-54C5-4276-BF23-AF2842E35C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51356" y="1152837"/>
            <a:ext cx="3062404" cy="4973320"/>
          </a:xfrm>
          <a:prstGeom prst="round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61D45B7-CB13-44E7-B28B-AFFB41C963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8242" y="1152837"/>
            <a:ext cx="3062404" cy="4973320"/>
          </a:xfrm>
          <a:prstGeom prst="round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9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7B705761-60B2-4F10-88DC-4A030056317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842616" y="3560245"/>
            <a:ext cx="3349382" cy="2171698"/>
          </a:xfrm>
          <a:custGeom>
            <a:avLst/>
            <a:gdLst>
              <a:gd name="connsiteX0" fmla="*/ 0 w 2193201"/>
              <a:gd name="connsiteY0" fmla="*/ 0 h 2193201"/>
              <a:gd name="connsiteX1" fmla="*/ 2193201 w 2193201"/>
              <a:gd name="connsiteY1" fmla="*/ 0 h 2193201"/>
              <a:gd name="connsiteX2" fmla="*/ 2193201 w 2193201"/>
              <a:gd name="connsiteY2" fmla="*/ 2193201 h 2193201"/>
              <a:gd name="connsiteX3" fmla="*/ 0 w 2193201"/>
              <a:gd name="connsiteY3" fmla="*/ 2193201 h 219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3201" h="2193201">
                <a:moveTo>
                  <a:pt x="0" y="0"/>
                </a:moveTo>
                <a:lnTo>
                  <a:pt x="2193201" y="0"/>
                </a:lnTo>
                <a:lnTo>
                  <a:pt x="2193201" y="2193201"/>
                </a:lnTo>
                <a:lnTo>
                  <a:pt x="0" y="2193201"/>
                </a:lnTo>
                <a:close/>
              </a:path>
            </a:pathLst>
          </a:cu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858D6603-9340-4384-9584-FB2D3FA8B0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842616" y="1198043"/>
            <a:ext cx="3349383" cy="2190749"/>
          </a:xfrm>
          <a:custGeom>
            <a:avLst/>
            <a:gdLst>
              <a:gd name="connsiteX0" fmla="*/ 0 w 2193201"/>
              <a:gd name="connsiteY0" fmla="*/ 0 h 2193201"/>
              <a:gd name="connsiteX1" fmla="*/ 2193201 w 2193201"/>
              <a:gd name="connsiteY1" fmla="*/ 0 h 2193201"/>
              <a:gd name="connsiteX2" fmla="*/ 2193201 w 2193201"/>
              <a:gd name="connsiteY2" fmla="*/ 2193201 h 2193201"/>
              <a:gd name="connsiteX3" fmla="*/ 0 w 2193201"/>
              <a:gd name="connsiteY3" fmla="*/ 2193201 h 219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3201" h="2193201">
                <a:moveTo>
                  <a:pt x="0" y="0"/>
                </a:moveTo>
                <a:lnTo>
                  <a:pt x="2193201" y="0"/>
                </a:lnTo>
                <a:lnTo>
                  <a:pt x="2193201" y="2193201"/>
                </a:lnTo>
                <a:lnTo>
                  <a:pt x="0" y="2193201"/>
                </a:lnTo>
                <a:close/>
              </a:path>
            </a:pathLst>
          </a:cu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6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9FE58806-B157-4D64-B41A-626E53B6911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95920" y="0"/>
            <a:ext cx="3800160" cy="6858000"/>
          </a:xfrm>
          <a:prstGeom prst="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75336BC-FBDD-4211-9705-64FF016817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8426" y="2150137"/>
            <a:ext cx="2585482" cy="2557725"/>
          </a:xfrm>
          <a:prstGeom prst="flowChartConnector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17">
            <a:extLst>
              <a:ext uri="{FF2B5EF4-FFF2-40B4-BE49-F238E27FC236}">
                <a16:creationId xmlns:a16="http://schemas.microsoft.com/office/drawing/2014/main" id="{E166B602-C011-4E63-8854-CF259EFF79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1840" y="1763598"/>
            <a:ext cx="3800160" cy="2944264"/>
          </a:xfrm>
          <a:prstGeom prst="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9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  <p:bldP spid="6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E2A767A5-8B8D-4E61-A575-0334AE3368E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77220" y="2589596"/>
            <a:ext cx="2842137" cy="2863084"/>
          </a:xfrm>
          <a:prstGeom prst="flowChartConnector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  <a:effectLst>
            <a:outerShdw blurRad="1016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3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3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</p:bldLst>
      </p:timing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F683F6-E1E3-4444-9468-104A7F66FD74}"/>
              </a:ext>
            </a:extLst>
          </p:cNvPr>
          <p:cNvSpPr/>
          <p:nvPr userDrawn="1"/>
        </p:nvSpPr>
        <p:spPr>
          <a:xfrm>
            <a:off x="8435202" y="6423394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Blizz Corporate</a:t>
            </a:r>
            <a:r>
              <a:rPr lang="en-US" sz="800" b="1" spc="150" baseline="0">
                <a:solidFill>
                  <a:schemeClr val="accent4"/>
                </a:solidFill>
                <a:latin typeface="Lato" panose="020F0502020204030203" pitchFamily="34" charset="0"/>
                <a:cs typeface="Poppins" panose="00000500000000000000" pitchFamily="2" charset="0"/>
              </a:rPr>
              <a:t> </a:t>
            </a: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– PresentationTemplate</a:t>
            </a:r>
            <a:endParaRPr lang="en-US" sz="800" b="0" spc="150" baseline="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E18782-C9ED-405B-8956-64B41AD18086}"/>
              </a:ext>
            </a:extLst>
          </p:cNvPr>
          <p:cNvSpPr/>
          <p:nvPr userDrawn="1"/>
        </p:nvSpPr>
        <p:spPr>
          <a:xfrm>
            <a:off x="11670176" y="6389134"/>
            <a:ext cx="4667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1A290D8D-6BA0-418D-AFED-C65293F70DA0}" type="slidenum">
              <a:rPr lang="en-US" sz="1200" b="1" kern="1200" smtClean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+mn-ea"/>
                <a:cs typeface="+mn-cs"/>
              </a:rPr>
              <a:pPr/>
              <a:t>‹#›</a:t>
            </a:fld>
            <a:endParaRPr lang="en-US" sz="120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F091C-D248-4209-963E-C2B370BFC259}"/>
              </a:ext>
            </a:extLst>
          </p:cNvPr>
          <p:cNvSpPr txBox="1"/>
          <p:nvPr userDrawn="1"/>
        </p:nvSpPr>
        <p:spPr>
          <a:xfrm rot="16200000">
            <a:off x="-761674" y="3321278"/>
            <a:ext cx="22589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60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BLIZZ CORPORATE</a:t>
            </a:r>
            <a:endParaRPr lang="en-US" sz="800" spc="600" baseline="0">
              <a:solidFill>
                <a:srgbClr val="FF4EBC"/>
              </a:solidFill>
              <a:latin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A5D2AB-CFA0-4696-93D8-A88D4B857990}"/>
              </a:ext>
            </a:extLst>
          </p:cNvPr>
          <p:cNvCxnSpPr/>
          <p:nvPr userDrawn="1"/>
        </p:nvCxnSpPr>
        <p:spPr>
          <a:xfrm>
            <a:off x="365009" y="4787005"/>
            <a:ext cx="0" cy="7664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70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3" r:id="rId2"/>
    <p:sldLayoutId id="2147483663" r:id="rId3"/>
    <p:sldLayoutId id="2147484087" r:id="rId4"/>
    <p:sldLayoutId id="2147483666" r:id="rId5"/>
    <p:sldLayoutId id="2147483669" r:id="rId6"/>
    <p:sldLayoutId id="2147483670" r:id="rId7"/>
    <p:sldLayoutId id="2147483672" r:id="rId8"/>
    <p:sldLayoutId id="2147483696" r:id="rId9"/>
    <p:sldLayoutId id="2147483677" r:id="rId10"/>
    <p:sldLayoutId id="2147483697" r:id="rId11"/>
    <p:sldLayoutId id="2147483698" r:id="rId12"/>
    <p:sldLayoutId id="2147483685" r:id="rId13"/>
    <p:sldLayoutId id="2147483679" r:id="rId14"/>
    <p:sldLayoutId id="214748370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432" userDrawn="1">
          <p15:clr>
            <a:srgbClr val="A4A3A4"/>
          </p15:clr>
        </p15:guide>
        <p15:guide id="4" pos="7248" userDrawn="1">
          <p15:clr>
            <a:srgbClr val="A4A3A4"/>
          </p15:clr>
        </p15:guide>
        <p15:guide id="5" orient="horz" pos="3888" userDrawn="1">
          <p15:clr>
            <a:srgbClr val="A4A3A4"/>
          </p15:clr>
        </p15:guide>
        <p15:guide id="6" orient="horz" pos="432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860933-8648-4617-B61E-DBB70CA17CE9}"/>
              </a:ext>
            </a:extLst>
          </p:cNvPr>
          <p:cNvSpPr/>
          <p:nvPr userDrawn="1"/>
        </p:nvSpPr>
        <p:spPr>
          <a:xfrm>
            <a:off x="8435202" y="6423394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Blizz Corporate</a:t>
            </a:r>
            <a:r>
              <a:rPr lang="en-US" sz="800" b="1" spc="150" baseline="0">
                <a:solidFill>
                  <a:schemeClr val="accent4"/>
                </a:solidFill>
                <a:latin typeface="Lato" panose="020F0502020204030203" pitchFamily="34" charset="0"/>
                <a:cs typeface="Poppins" panose="00000500000000000000" pitchFamily="2" charset="0"/>
              </a:rPr>
              <a:t> </a:t>
            </a: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– PresentationTemplate</a:t>
            </a:r>
            <a:endParaRPr lang="en-US" sz="800" b="0" spc="150" baseline="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0F9EC0-2E2C-403D-8DAF-9EA1CD819D53}"/>
              </a:ext>
            </a:extLst>
          </p:cNvPr>
          <p:cNvSpPr/>
          <p:nvPr userDrawn="1"/>
        </p:nvSpPr>
        <p:spPr>
          <a:xfrm>
            <a:off x="11670176" y="6389134"/>
            <a:ext cx="4667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1A290D8D-6BA0-418D-AFED-C65293F70DA0}" type="slidenum">
              <a:rPr lang="en-US" sz="1200" b="1" kern="1200" smtClean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+mn-ea"/>
                <a:cs typeface="+mn-cs"/>
              </a:rPr>
              <a:pPr/>
              <a:t>‹#›</a:t>
            </a:fld>
            <a:endParaRPr lang="en-US" sz="120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55DDA-82EE-476F-A6EC-DA23366B6574}"/>
              </a:ext>
            </a:extLst>
          </p:cNvPr>
          <p:cNvSpPr txBox="1"/>
          <p:nvPr userDrawn="1"/>
        </p:nvSpPr>
        <p:spPr>
          <a:xfrm rot="16200000">
            <a:off x="-761674" y="3321278"/>
            <a:ext cx="22589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60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BLIZZ CORPORATE</a:t>
            </a:r>
            <a:endParaRPr lang="en-US" sz="800" spc="600" baseline="0">
              <a:solidFill>
                <a:srgbClr val="FF4EBC"/>
              </a:solidFill>
              <a:latin typeface="Lato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F7CC2E-D764-4DCD-845D-10FF54724B39}"/>
              </a:ext>
            </a:extLst>
          </p:cNvPr>
          <p:cNvCxnSpPr/>
          <p:nvPr userDrawn="1"/>
        </p:nvCxnSpPr>
        <p:spPr>
          <a:xfrm>
            <a:off x="365009" y="4787005"/>
            <a:ext cx="0" cy="7664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43" r:id="rId2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15D2F9-E400-4B97-8713-DA767CCED443}"/>
              </a:ext>
            </a:extLst>
          </p:cNvPr>
          <p:cNvSpPr/>
          <p:nvPr userDrawn="1"/>
        </p:nvSpPr>
        <p:spPr>
          <a:xfrm>
            <a:off x="8435202" y="6423394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Blizz Corporate</a:t>
            </a:r>
            <a:r>
              <a:rPr lang="en-US" sz="800" b="1" spc="150" baseline="0">
                <a:solidFill>
                  <a:schemeClr val="accent4"/>
                </a:solidFill>
                <a:latin typeface="Lato" panose="020F0502020204030203" pitchFamily="34" charset="0"/>
                <a:cs typeface="Poppins" panose="00000500000000000000" pitchFamily="2" charset="0"/>
              </a:rPr>
              <a:t> </a:t>
            </a: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– PresentationTemplate</a:t>
            </a:r>
            <a:endParaRPr lang="en-US" sz="800" b="0" spc="150" baseline="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DB63B1-D71D-419B-AFC3-15F247EA5656}"/>
              </a:ext>
            </a:extLst>
          </p:cNvPr>
          <p:cNvSpPr/>
          <p:nvPr userDrawn="1"/>
        </p:nvSpPr>
        <p:spPr>
          <a:xfrm>
            <a:off x="11670176" y="6389134"/>
            <a:ext cx="4667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1A290D8D-6BA0-418D-AFED-C65293F70DA0}" type="slidenum">
              <a:rPr lang="en-US" sz="1200" b="1" kern="1200" smtClean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+mn-ea"/>
                <a:cs typeface="+mn-cs"/>
              </a:rPr>
              <a:pPr/>
              <a:t>‹#›</a:t>
            </a:fld>
            <a:endParaRPr lang="en-US" sz="120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594E25-65D3-4D2F-B5BF-4299BF29316D}"/>
              </a:ext>
            </a:extLst>
          </p:cNvPr>
          <p:cNvSpPr txBox="1"/>
          <p:nvPr userDrawn="1"/>
        </p:nvSpPr>
        <p:spPr>
          <a:xfrm rot="16200000">
            <a:off x="-761674" y="3321278"/>
            <a:ext cx="22589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60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BLIZZ CORPORATE</a:t>
            </a:r>
            <a:endParaRPr lang="en-US" sz="800" spc="600" baseline="0">
              <a:solidFill>
                <a:srgbClr val="FF4EBC"/>
              </a:solidFill>
              <a:latin typeface="Lato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2FEA44-DEEF-4328-846E-99B6995EAD77}"/>
              </a:ext>
            </a:extLst>
          </p:cNvPr>
          <p:cNvCxnSpPr/>
          <p:nvPr userDrawn="1"/>
        </p:nvCxnSpPr>
        <p:spPr>
          <a:xfrm>
            <a:off x="365009" y="4787005"/>
            <a:ext cx="0" cy="7664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13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390BB1E-EA6F-4E2E-8AF4-C5B90E4AB04E}"/>
              </a:ext>
            </a:extLst>
          </p:cNvPr>
          <p:cNvSpPr/>
          <p:nvPr userDrawn="1"/>
        </p:nvSpPr>
        <p:spPr>
          <a:xfrm>
            <a:off x="8435202" y="6423394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Blizz Corporate</a:t>
            </a:r>
            <a:r>
              <a:rPr lang="en-US" sz="800" b="1" spc="150" baseline="0">
                <a:solidFill>
                  <a:schemeClr val="accent4"/>
                </a:solidFill>
                <a:latin typeface="Lato" panose="020F0502020204030203" pitchFamily="34" charset="0"/>
                <a:cs typeface="Poppins" panose="00000500000000000000" pitchFamily="2" charset="0"/>
              </a:rPr>
              <a:t> </a:t>
            </a:r>
            <a:r>
              <a:rPr lang="en-US" sz="800" b="1" spc="15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Poppins" panose="00000500000000000000" pitchFamily="2" charset="0"/>
              </a:rPr>
              <a:t>– PresentationTemplate</a:t>
            </a:r>
            <a:endParaRPr lang="en-US" sz="800" b="0" spc="150" baseline="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B960A9-17BE-4895-9A36-219A8FEC6286}"/>
              </a:ext>
            </a:extLst>
          </p:cNvPr>
          <p:cNvSpPr/>
          <p:nvPr userDrawn="1"/>
        </p:nvSpPr>
        <p:spPr>
          <a:xfrm>
            <a:off x="11670176" y="6389134"/>
            <a:ext cx="4667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1A290D8D-6BA0-418D-AFED-C65293F70DA0}" type="slidenum">
              <a:rPr lang="en-US" sz="1200" b="1" kern="1200" smtClean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+mn-ea"/>
                <a:cs typeface="+mn-cs"/>
              </a:rPr>
              <a:pPr/>
              <a:t>‹#›</a:t>
            </a:fld>
            <a:endParaRPr lang="en-US" sz="1200">
              <a:solidFill>
                <a:schemeClr val="bg1">
                  <a:lumMod val="8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85867-B880-4C9C-8CDB-DD7ED4D442EC}"/>
              </a:ext>
            </a:extLst>
          </p:cNvPr>
          <p:cNvSpPr txBox="1"/>
          <p:nvPr userDrawn="1"/>
        </p:nvSpPr>
        <p:spPr>
          <a:xfrm rot="16200000">
            <a:off x="-761674" y="3321278"/>
            <a:ext cx="22589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pc="600" baseline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BLIZZ CORPORATE</a:t>
            </a:r>
            <a:endParaRPr lang="en-US" sz="800" spc="600" baseline="0">
              <a:solidFill>
                <a:srgbClr val="FF4EBC"/>
              </a:solidFill>
              <a:latin typeface="Lato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2B0059-CE7B-4948-81F9-34BB05AC1FFE}"/>
              </a:ext>
            </a:extLst>
          </p:cNvPr>
          <p:cNvCxnSpPr/>
          <p:nvPr userDrawn="1"/>
        </p:nvCxnSpPr>
        <p:spPr>
          <a:xfrm>
            <a:off x="365009" y="4787005"/>
            <a:ext cx="0" cy="7664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2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86BCE-72E9-4FCF-8B49-A568C6229D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7D727321-E8B6-4839-88F4-EE8837D7DE25}"/>
              </a:ext>
            </a:extLst>
          </p:cNvPr>
          <p:cNvSpPr/>
          <p:nvPr/>
        </p:nvSpPr>
        <p:spPr>
          <a:xfrm>
            <a:off x="-19050" y="0"/>
            <a:ext cx="12211050" cy="6858000"/>
          </a:xfrm>
          <a:prstGeom prst="rect">
            <a:avLst/>
          </a:prstGeom>
          <a:solidFill>
            <a:srgbClr val="223063">
              <a:alpha val="8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CHANGE TEXT HERE">
            <a:extLst>
              <a:ext uri="{FF2B5EF4-FFF2-40B4-BE49-F238E27FC236}">
                <a16:creationId xmlns:a16="http://schemas.microsoft.com/office/drawing/2014/main" id="{B20B2A19-DB25-416E-8581-AD58B44A483D}"/>
              </a:ext>
            </a:extLst>
          </p:cNvPr>
          <p:cNvSpPr txBox="1"/>
          <p:nvPr/>
        </p:nvSpPr>
        <p:spPr>
          <a:xfrm>
            <a:off x="1541655" y="1479624"/>
            <a:ext cx="88024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2" charset="0"/>
              </a:rPr>
              <a:t>METODE PENELITIAN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627FBE8-23A7-4F36-A5AF-647735CF4240}"/>
              </a:ext>
            </a:extLst>
          </p:cNvPr>
          <p:cNvGrpSpPr/>
          <p:nvPr/>
        </p:nvGrpSpPr>
        <p:grpSpPr>
          <a:xfrm>
            <a:off x="1731077" y="2114040"/>
            <a:ext cx="624548" cy="624548"/>
            <a:chOff x="849947" y="2021779"/>
            <a:chExt cx="2260369" cy="226036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0DCF682-6AAC-4790-BF74-B0F2D5052654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4840A23-BB36-414D-AA81-6C37CF439037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DC91863-ED88-48AF-86DC-D97830920561}"/>
              </a:ext>
            </a:extLst>
          </p:cNvPr>
          <p:cNvSpPr/>
          <p:nvPr/>
        </p:nvSpPr>
        <p:spPr>
          <a:xfrm rot="13317742">
            <a:off x="9276172" y="5227730"/>
            <a:ext cx="629617" cy="542774"/>
          </a:xfrm>
          <a:prstGeom prst="triangl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DOT GROUP">
            <a:extLst>
              <a:ext uri="{FF2B5EF4-FFF2-40B4-BE49-F238E27FC236}">
                <a16:creationId xmlns:a16="http://schemas.microsoft.com/office/drawing/2014/main" id="{190912B6-95C9-40D9-BCBC-D4C0B2E9BA9F}"/>
              </a:ext>
            </a:extLst>
          </p:cNvPr>
          <p:cNvGrpSpPr/>
          <p:nvPr/>
        </p:nvGrpSpPr>
        <p:grpSpPr>
          <a:xfrm>
            <a:off x="8860401" y="1207632"/>
            <a:ext cx="1947739" cy="91441"/>
            <a:chOff x="15256730" y="348796"/>
            <a:chExt cx="1947739" cy="91441"/>
          </a:xfrm>
          <a:solidFill>
            <a:schemeClr val="bg1"/>
          </a:solidFill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E21651-F266-46DF-8209-B42C50EF6E98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7113029" y="348797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257DF46-F8C2-45EA-8120-1F7D639DF0B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6648954" y="348797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3988F56-220B-4B63-8A8B-1DB0A14A6B32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6184879" y="348797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173D6B4-3A85-4655-9470-C1FAA95DE5A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720804" y="348797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2034390-73A7-45B3-843F-2686B17DDB9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256730" y="348796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DOT GROUP">
            <a:extLst>
              <a:ext uri="{FF2B5EF4-FFF2-40B4-BE49-F238E27FC236}">
                <a16:creationId xmlns:a16="http://schemas.microsoft.com/office/drawing/2014/main" id="{BDC5AFE0-1012-4C12-9F7F-3F3695F5DA52}"/>
              </a:ext>
            </a:extLst>
          </p:cNvPr>
          <p:cNvGrpSpPr/>
          <p:nvPr/>
        </p:nvGrpSpPr>
        <p:grpSpPr>
          <a:xfrm>
            <a:off x="1312190" y="5558927"/>
            <a:ext cx="1947740" cy="91440"/>
            <a:chOff x="15256730" y="816089"/>
            <a:chExt cx="1947740" cy="91440"/>
          </a:xfrm>
          <a:solidFill>
            <a:schemeClr val="bg1"/>
          </a:solidFill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618DE13-35C8-46C5-9364-13A7DE79D1F9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7113030" y="81608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A59ECE7-21D0-4466-8D6D-5411A9F5082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6648955" y="81608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C7CCE7A-0C66-43BF-8790-473066381DAA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6184880" y="81608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BDC76C7-7E2E-4A91-BC09-A1B03755835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720805" y="81608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710A065-FBDA-4601-A9CB-399A57E3A8FB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256730" y="81608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HANGE TEXT HERE">
            <a:extLst>
              <a:ext uri="{FF2B5EF4-FFF2-40B4-BE49-F238E27FC236}">
                <a16:creationId xmlns:a16="http://schemas.microsoft.com/office/drawing/2014/main" id="{314E817B-BEBD-7BA1-35C0-84B71BF1357E}"/>
              </a:ext>
            </a:extLst>
          </p:cNvPr>
          <p:cNvSpPr txBox="1"/>
          <p:nvPr/>
        </p:nvSpPr>
        <p:spPr>
          <a:xfrm>
            <a:off x="660808" y="2427835"/>
            <a:ext cx="10564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2" charset="0"/>
              </a:rPr>
              <a:t>SISTEMATIKA PENULISAN</a:t>
            </a:r>
          </a:p>
        </p:txBody>
      </p:sp>
    </p:spTree>
    <p:extLst>
      <p:ext uri="{BB962C8B-B14F-4D97-AF65-F5344CB8AC3E}">
        <p14:creationId xmlns:p14="http://schemas.microsoft.com/office/powerpoint/2010/main" val="305514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#ppt_h/2*((1.5-1.5*$)^3-(1.5-1.5*$)^2)*8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1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accel="48000" decel="52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Rot by="21600000">
                                      <p:cBhvr>
                                        <p:cTn id="17" dur="4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" dur="6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xit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xit" presetSubtype="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xit" presetSubtype="8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xit" presetSubtype="8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xit" presetSubtype="8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xit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2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xit" presetSubtype="2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2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xit" presetSubtype="2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2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xit" presetSubtype="2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2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xit" presetSubtype="1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#ppt_h/2*((1.5-1.5*$)^3-(1.5-1.5*$)^2)*8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7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SHAPE">
            <a:extLst>
              <a:ext uri="{FF2B5EF4-FFF2-40B4-BE49-F238E27FC236}">
                <a16:creationId xmlns:a16="http://schemas.microsoft.com/office/drawing/2014/main" id="{131CB3CF-248D-4645-A9BB-3B21FF34C468}"/>
              </a:ext>
            </a:extLst>
          </p:cNvPr>
          <p:cNvSpPr>
            <a:spLocks/>
          </p:cNvSpPr>
          <p:nvPr/>
        </p:nvSpPr>
        <p:spPr bwMode="auto">
          <a:xfrm flipV="1">
            <a:off x="-2229896" y="-2363577"/>
            <a:ext cx="4043735" cy="4043735"/>
          </a:xfrm>
          <a:custGeom>
            <a:avLst/>
            <a:gdLst>
              <a:gd name="T0" fmla="*/ 417 w 756"/>
              <a:gd name="T1" fmla="*/ 754 h 756"/>
              <a:gd name="T2" fmla="*/ 472 w 756"/>
              <a:gd name="T3" fmla="*/ 744 h 756"/>
              <a:gd name="T4" fmla="*/ 525 w 756"/>
              <a:gd name="T5" fmla="*/ 726 h 756"/>
              <a:gd name="T6" fmla="*/ 574 w 756"/>
              <a:gd name="T7" fmla="*/ 701 h 756"/>
              <a:gd name="T8" fmla="*/ 619 w 756"/>
              <a:gd name="T9" fmla="*/ 670 h 756"/>
              <a:gd name="T10" fmla="*/ 658 w 756"/>
              <a:gd name="T11" fmla="*/ 632 h 756"/>
              <a:gd name="T12" fmla="*/ 691 w 756"/>
              <a:gd name="T13" fmla="*/ 590 h 756"/>
              <a:gd name="T14" fmla="*/ 719 w 756"/>
              <a:gd name="T15" fmla="*/ 542 h 756"/>
              <a:gd name="T16" fmla="*/ 739 w 756"/>
              <a:gd name="T17" fmla="*/ 491 h 756"/>
              <a:gd name="T18" fmla="*/ 751 w 756"/>
              <a:gd name="T19" fmla="*/ 435 h 756"/>
              <a:gd name="T20" fmla="*/ 756 w 756"/>
              <a:gd name="T21" fmla="*/ 378 h 756"/>
              <a:gd name="T22" fmla="*/ 751 w 756"/>
              <a:gd name="T23" fmla="*/ 321 h 756"/>
              <a:gd name="T24" fmla="*/ 739 w 756"/>
              <a:gd name="T25" fmla="*/ 266 h 756"/>
              <a:gd name="T26" fmla="*/ 719 w 756"/>
              <a:gd name="T27" fmla="*/ 214 h 756"/>
              <a:gd name="T28" fmla="*/ 691 w 756"/>
              <a:gd name="T29" fmla="*/ 167 h 756"/>
              <a:gd name="T30" fmla="*/ 658 w 756"/>
              <a:gd name="T31" fmla="*/ 124 h 756"/>
              <a:gd name="T32" fmla="*/ 619 w 756"/>
              <a:gd name="T33" fmla="*/ 87 h 756"/>
              <a:gd name="T34" fmla="*/ 574 w 756"/>
              <a:gd name="T35" fmla="*/ 55 h 756"/>
              <a:gd name="T36" fmla="*/ 525 w 756"/>
              <a:gd name="T37" fmla="*/ 30 h 756"/>
              <a:gd name="T38" fmla="*/ 472 w 756"/>
              <a:gd name="T39" fmla="*/ 12 h 756"/>
              <a:gd name="T40" fmla="*/ 417 w 756"/>
              <a:gd name="T41" fmla="*/ 2 h 756"/>
              <a:gd name="T42" fmla="*/ 358 w 756"/>
              <a:gd name="T43" fmla="*/ 0 h 756"/>
              <a:gd name="T44" fmla="*/ 301 w 756"/>
              <a:gd name="T45" fmla="*/ 8 h 756"/>
              <a:gd name="T46" fmla="*/ 248 w 756"/>
              <a:gd name="T47" fmla="*/ 23 h 756"/>
              <a:gd name="T48" fmla="*/ 197 w 756"/>
              <a:gd name="T49" fmla="*/ 46 h 756"/>
              <a:gd name="T50" fmla="*/ 152 w 756"/>
              <a:gd name="T51" fmla="*/ 76 h 756"/>
              <a:gd name="T52" fmla="*/ 111 w 756"/>
              <a:gd name="T53" fmla="*/ 111 h 756"/>
              <a:gd name="T54" fmla="*/ 75 w 756"/>
              <a:gd name="T55" fmla="*/ 152 h 756"/>
              <a:gd name="T56" fmla="*/ 45 w 756"/>
              <a:gd name="T57" fmla="*/ 198 h 756"/>
              <a:gd name="T58" fmla="*/ 22 w 756"/>
              <a:gd name="T59" fmla="*/ 249 h 756"/>
              <a:gd name="T60" fmla="*/ 7 w 756"/>
              <a:gd name="T61" fmla="*/ 302 h 756"/>
              <a:gd name="T62" fmla="*/ 0 w 756"/>
              <a:gd name="T63" fmla="*/ 359 h 756"/>
              <a:gd name="T64" fmla="*/ 2 w 756"/>
              <a:gd name="T65" fmla="*/ 417 h 756"/>
              <a:gd name="T66" fmla="*/ 12 w 756"/>
              <a:gd name="T67" fmla="*/ 472 h 756"/>
              <a:gd name="T68" fmla="*/ 30 w 756"/>
              <a:gd name="T69" fmla="*/ 525 h 756"/>
              <a:gd name="T70" fmla="*/ 55 w 756"/>
              <a:gd name="T71" fmla="*/ 574 h 756"/>
              <a:gd name="T72" fmla="*/ 86 w 756"/>
              <a:gd name="T73" fmla="*/ 619 h 756"/>
              <a:gd name="T74" fmla="*/ 124 w 756"/>
              <a:gd name="T75" fmla="*/ 658 h 756"/>
              <a:gd name="T76" fmla="*/ 166 w 756"/>
              <a:gd name="T77" fmla="*/ 691 h 756"/>
              <a:gd name="T78" fmla="*/ 214 w 756"/>
              <a:gd name="T79" fmla="*/ 718 h 756"/>
              <a:gd name="T80" fmla="*/ 265 w 756"/>
              <a:gd name="T81" fmla="*/ 739 h 756"/>
              <a:gd name="T82" fmla="*/ 321 w 756"/>
              <a:gd name="T83" fmla="*/ 752 h 756"/>
              <a:gd name="T84" fmla="*/ 378 w 756"/>
              <a:gd name="T85" fmla="*/ 756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756" h="756">
                <a:moveTo>
                  <a:pt x="378" y="756"/>
                </a:moveTo>
                <a:lnTo>
                  <a:pt x="397" y="756"/>
                </a:lnTo>
                <a:lnTo>
                  <a:pt x="417" y="754"/>
                </a:lnTo>
                <a:lnTo>
                  <a:pt x="435" y="752"/>
                </a:lnTo>
                <a:lnTo>
                  <a:pt x="454" y="749"/>
                </a:lnTo>
                <a:lnTo>
                  <a:pt x="472" y="744"/>
                </a:lnTo>
                <a:lnTo>
                  <a:pt x="490" y="739"/>
                </a:lnTo>
                <a:lnTo>
                  <a:pt x="507" y="734"/>
                </a:lnTo>
                <a:lnTo>
                  <a:pt x="525" y="726"/>
                </a:lnTo>
                <a:lnTo>
                  <a:pt x="542" y="718"/>
                </a:lnTo>
                <a:lnTo>
                  <a:pt x="558" y="711"/>
                </a:lnTo>
                <a:lnTo>
                  <a:pt x="574" y="701"/>
                </a:lnTo>
                <a:lnTo>
                  <a:pt x="589" y="691"/>
                </a:lnTo>
                <a:lnTo>
                  <a:pt x="604" y="681"/>
                </a:lnTo>
                <a:lnTo>
                  <a:pt x="619" y="670"/>
                </a:lnTo>
                <a:lnTo>
                  <a:pt x="632" y="658"/>
                </a:lnTo>
                <a:lnTo>
                  <a:pt x="645" y="645"/>
                </a:lnTo>
                <a:lnTo>
                  <a:pt x="658" y="632"/>
                </a:lnTo>
                <a:lnTo>
                  <a:pt x="669" y="619"/>
                </a:lnTo>
                <a:lnTo>
                  <a:pt x="680" y="604"/>
                </a:lnTo>
                <a:lnTo>
                  <a:pt x="691" y="590"/>
                </a:lnTo>
                <a:lnTo>
                  <a:pt x="701" y="574"/>
                </a:lnTo>
                <a:lnTo>
                  <a:pt x="710" y="559"/>
                </a:lnTo>
                <a:lnTo>
                  <a:pt x="719" y="542"/>
                </a:lnTo>
                <a:lnTo>
                  <a:pt x="727" y="525"/>
                </a:lnTo>
                <a:lnTo>
                  <a:pt x="733" y="508"/>
                </a:lnTo>
                <a:lnTo>
                  <a:pt x="739" y="491"/>
                </a:lnTo>
                <a:lnTo>
                  <a:pt x="744" y="472"/>
                </a:lnTo>
                <a:lnTo>
                  <a:pt x="748" y="455"/>
                </a:lnTo>
                <a:lnTo>
                  <a:pt x="751" y="435"/>
                </a:lnTo>
                <a:lnTo>
                  <a:pt x="754" y="417"/>
                </a:lnTo>
                <a:lnTo>
                  <a:pt x="756" y="398"/>
                </a:lnTo>
                <a:lnTo>
                  <a:pt x="756" y="378"/>
                </a:lnTo>
                <a:lnTo>
                  <a:pt x="756" y="359"/>
                </a:lnTo>
                <a:lnTo>
                  <a:pt x="754" y="339"/>
                </a:lnTo>
                <a:lnTo>
                  <a:pt x="751" y="321"/>
                </a:lnTo>
                <a:lnTo>
                  <a:pt x="748" y="302"/>
                </a:lnTo>
                <a:lnTo>
                  <a:pt x="744" y="284"/>
                </a:lnTo>
                <a:lnTo>
                  <a:pt x="739" y="266"/>
                </a:lnTo>
                <a:lnTo>
                  <a:pt x="733" y="249"/>
                </a:lnTo>
                <a:lnTo>
                  <a:pt x="727" y="231"/>
                </a:lnTo>
                <a:lnTo>
                  <a:pt x="719" y="214"/>
                </a:lnTo>
                <a:lnTo>
                  <a:pt x="710" y="198"/>
                </a:lnTo>
                <a:lnTo>
                  <a:pt x="701" y="183"/>
                </a:lnTo>
                <a:lnTo>
                  <a:pt x="691" y="167"/>
                </a:lnTo>
                <a:lnTo>
                  <a:pt x="680" y="152"/>
                </a:lnTo>
                <a:lnTo>
                  <a:pt x="669" y="137"/>
                </a:lnTo>
                <a:lnTo>
                  <a:pt x="658" y="124"/>
                </a:lnTo>
                <a:lnTo>
                  <a:pt x="645" y="111"/>
                </a:lnTo>
                <a:lnTo>
                  <a:pt x="632" y="98"/>
                </a:lnTo>
                <a:lnTo>
                  <a:pt x="619" y="87"/>
                </a:lnTo>
                <a:lnTo>
                  <a:pt x="604" y="76"/>
                </a:lnTo>
                <a:lnTo>
                  <a:pt x="589" y="65"/>
                </a:lnTo>
                <a:lnTo>
                  <a:pt x="574" y="55"/>
                </a:lnTo>
                <a:lnTo>
                  <a:pt x="558" y="46"/>
                </a:lnTo>
                <a:lnTo>
                  <a:pt x="542" y="38"/>
                </a:lnTo>
                <a:lnTo>
                  <a:pt x="525" y="30"/>
                </a:lnTo>
                <a:lnTo>
                  <a:pt x="507" y="23"/>
                </a:lnTo>
                <a:lnTo>
                  <a:pt x="490" y="17"/>
                </a:lnTo>
                <a:lnTo>
                  <a:pt x="472" y="12"/>
                </a:lnTo>
                <a:lnTo>
                  <a:pt x="454" y="8"/>
                </a:lnTo>
                <a:lnTo>
                  <a:pt x="435" y="5"/>
                </a:lnTo>
                <a:lnTo>
                  <a:pt x="417" y="2"/>
                </a:lnTo>
                <a:lnTo>
                  <a:pt x="397" y="0"/>
                </a:lnTo>
                <a:lnTo>
                  <a:pt x="378" y="0"/>
                </a:lnTo>
                <a:lnTo>
                  <a:pt x="358" y="0"/>
                </a:lnTo>
                <a:lnTo>
                  <a:pt x="339" y="2"/>
                </a:lnTo>
                <a:lnTo>
                  <a:pt x="321" y="5"/>
                </a:lnTo>
                <a:lnTo>
                  <a:pt x="301" y="8"/>
                </a:lnTo>
                <a:lnTo>
                  <a:pt x="284" y="12"/>
                </a:lnTo>
                <a:lnTo>
                  <a:pt x="265" y="17"/>
                </a:lnTo>
                <a:lnTo>
                  <a:pt x="248" y="23"/>
                </a:lnTo>
                <a:lnTo>
                  <a:pt x="231" y="30"/>
                </a:lnTo>
                <a:lnTo>
                  <a:pt x="214" y="38"/>
                </a:lnTo>
                <a:lnTo>
                  <a:pt x="197" y="46"/>
                </a:lnTo>
                <a:lnTo>
                  <a:pt x="182" y="55"/>
                </a:lnTo>
                <a:lnTo>
                  <a:pt x="166" y="65"/>
                </a:lnTo>
                <a:lnTo>
                  <a:pt x="152" y="76"/>
                </a:lnTo>
                <a:lnTo>
                  <a:pt x="137" y="87"/>
                </a:lnTo>
                <a:lnTo>
                  <a:pt x="124" y="98"/>
                </a:lnTo>
                <a:lnTo>
                  <a:pt x="111" y="111"/>
                </a:lnTo>
                <a:lnTo>
                  <a:pt x="98" y="124"/>
                </a:lnTo>
                <a:lnTo>
                  <a:pt x="86" y="137"/>
                </a:lnTo>
                <a:lnTo>
                  <a:pt x="75" y="152"/>
                </a:lnTo>
                <a:lnTo>
                  <a:pt x="65" y="167"/>
                </a:lnTo>
                <a:lnTo>
                  <a:pt x="55" y="183"/>
                </a:lnTo>
                <a:lnTo>
                  <a:pt x="45" y="198"/>
                </a:lnTo>
                <a:lnTo>
                  <a:pt x="38" y="214"/>
                </a:lnTo>
                <a:lnTo>
                  <a:pt x="30" y="231"/>
                </a:lnTo>
                <a:lnTo>
                  <a:pt x="22" y="249"/>
                </a:lnTo>
                <a:lnTo>
                  <a:pt x="17" y="266"/>
                </a:lnTo>
                <a:lnTo>
                  <a:pt x="12" y="284"/>
                </a:lnTo>
                <a:lnTo>
                  <a:pt x="7" y="302"/>
                </a:lnTo>
                <a:lnTo>
                  <a:pt x="4" y="321"/>
                </a:lnTo>
                <a:lnTo>
                  <a:pt x="2" y="339"/>
                </a:lnTo>
                <a:lnTo>
                  <a:pt x="0" y="359"/>
                </a:lnTo>
                <a:lnTo>
                  <a:pt x="0" y="378"/>
                </a:lnTo>
                <a:lnTo>
                  <a:pt x="0" y="398"/>
                </a:lnTo>
                <a:lnTo>
                  <a:pt x="2" y="417"/>
                </a:lnTo>
                <a:lnTo>
                  <a:pt x="4" y="435"/>
                </a:lnTo>
                <a:lnTo>
                  <a:pt x="7" y="455"/>
                </a:lnTo>
                <a:lnTo>
                  <a:pt x="12" y="472"/>
                </a:lnTo>
                <a:lnTo>
                  <a:pt x="17" y="491"/>
                </a:lnTo>
                <a:lnTo>
                  <a:pt x="22" y="508"/>
                </a:lnTo>
                <a:lnTo>
                  <a:pt x="30" y="525"/>
                </a:lnTo>
                <a:lnTo>
                  <a:pt x="38" y="542"/>
                </a:lnTo>
                <a:lnTo>
                  <a:pt x="45" y="559"/>
                </a:lnTo>
                <a:lnTo>
                  <a:pt x="55" y="574"/>
                </a:lnTo>
                <a:lnTo>
                  <a:pt x="65" y="590"/>
                </a:lnTo>
                <a:lnTo>
                  <a:pt x="75" y="604"/>
                </a:lnTo>
                <a:lnTo>
                  <a:pt x="86" y="619"/>
                </a:lnTo>
                <a:lnTo>
                  <a:pt x="98" y="632"/>
                </a:lnTo>
                <a:lnTo>
                  <a:pt x="111" y="645"/>
                </a:lnTo>
                <a:lnTo>
                  <a:pt x="124" y="658"/>
                </a:lnTo>
                <a:lnTo>
                  <a:pt x="137" y="670"/>
                </a:lnTo>
                <a:lnTo>
                  <a:pt x="152" y="681"/>
                </a:lnTo>
                <a:lnTo>
                  <a:pt x="166" y="691"/>
                </a:lnTo>
                <a:lnTo>
                  <a:pt x="182" y="701"/>
                </a:lnTo>
                <a:lnTo>
                  <a:pt x="197" y="711"/>
                </a:lnTo>
                <a:lnTo>
                  <a:pt x="214" y="718"/>
                </a:lnTo>
                <a:lnTo>
                  <a:pt x="231" y="726"/>
                </a:lnTo>
                <a:lnTo>
                  <a:pt x="248" y="734"/>
                </a:lnTo>
                <a:lnTo>
                  <a:pt x="265" y="739"/>
                </a:lnTo>
                <a:lnTo>
                  <a:pt x="284" y="744"/>
                </a:lnTo>
                <a:lnTo>
                  <a:pt x="301" y="749"/>
                </a:lnTo>
                <a:lnTo>
                  <a:pt x="321" y="752"/>
                </a:lnTo>
                <a:lnTo>
                  <a:pt x="339" y="754"/>
                </a:lnTo>
                <a:lnTo>
                  <a:pt x="358" y="756"/>
                </a:lnTo>
                <a:lnTo>
                  <a:pt x="378" y="756"/>
                </a:ln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381000" sx="102000" sy="102000" algn="ctr" rotWithShape="0">
              <a:schemeClr val="accent3">
                <a:alpha val="5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181" name="FREEFORM SHAPE">
            <a:extLst>
              <a:ext uri="{FF2B5EF4-FFF2-40B4-BE49-F238E27FC236}">
                <a16:creationId xmlns:a16="http://schemas.microsoft.com/office/drawing/2014/main" id="{DC4E1A31-ED0C-4362-BAF3-EC306D1FC61A}"/>
              </a:ext>
            </a:extLst>
          </p:cNvPr>
          <p:cNvSpPr/>
          <p:nvPr/>
        </p:nvSpPr>
        <p:spPr>
          <a:xfrm>
            <a:off x="2148943" y="-520700"/>
            <a:ext cx="10043057" cy="7398809"/>
          </a:xfrm>
          <a:custGeom>
            <a:avLst/>
            <a:gdLst>
              <a:gd name="connsiteX0" fmla="*/ 8072818 w 8072818"/>
              <a:gd name="connsiteY0" fmla="*/ 0 h 7995861"/>
              <a:gd name="connsiteX1" fmla="*/ 8072818 w 8072818"/>
              <a:gd name="connsiteY1" fmla="*/ 7995861 h 7995861"/>
              <a:gd name="connsiteX2" fmla="*/ 0 w 8072818"/>
              <a:gd name="connsiteY2" fmla="*/ 7995861 h 7995861"/>
              <a:gd name="connsiteX3" fmla="*/ 100589 w 8072818"/>
              <a:gd name="connsiteY3" fmla="*/ 7967904 h 7995861"/>
              <a:gd name="connsiteX4" fmla="*/ 5094712 w 8072818"/>
              <a:gd name="connsiteY4" fmla="*/ 4967192 h 7995861"/>
              <a:gd name="connsiteX5" fmla="*/ 7900924 w 8072818"/>
              <a:gd name="connsiteY5" fmla="*/ 522728 h 799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72818" h="7995861">
                <a:moveTo>
                  <a:pt x="8072818" y="0"/>
                </a:moveTo>
                <a:lnTo>
                  <a:pt x="8072818" y="7995861"/>
                </a:lnTo>
                <a:lnTo>
                  <a:pt x="0" y="7995861"/>
                </a:lnTo>
                <a:lnTo>
                  <a:pt x="100589" y="7967904"/>
                </a:lnTo>
                <a:cubicBezTo>
                  <a:pt x="1969845" y="7398755"/>
                  <a:pt x="3689359" y="6375780"/>
                  <a:pt x="5094712" y="4967192"/>
                </a:cubicBezTo>
                <a:cubicBezTo>
                  <a:pt x="6359530" y="3699465"/>
                  <a:pt x="7311420" y="2177985"/>
                  <a:pt x="7900924" y="52272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381000" sx="102000" sy="102000" algn="ctr" rotWithShape="0">
              <a:schemeClr val="accent1">
                <a:alpha val="5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 sz="1200"/>
          </a:p>
        </p:txBody>
      </p:sp>
      <p:sp>
        <p:nvSpPr>
          <p:cNvPr id="11" name="CHANGE TEXT HERE">
            <a:extLst>
              <a:ext uri="{FF2B5EF4-FFF2-40B4-BE49-F238E27FC236}">
                <a16:creationId xmlns:a16="http://schemas.microsoft.com/office/drawing/2014/main" id="{CB92F1EB-1C53-4D71-B6D0-26551E392971}"/>
              </a:ext>
            </a:extLst>
          </p:cNvPr>
          <p:cNvSpPr/>
          <p:nvPr/>
        </p:nvSpPr>
        <p:spPr>
          <a:xfrm>
            <a:off x="2106128" y="925710"/>
            <a:ext cx="79797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Kuantitatif</a:t>
            </a:r>
            <a:endParaRPr lang="en-US" sz="4400" b="1" dirty="0">
              <a:solidFill>
                <a:schemeClr val="bg1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0" name="SHAPE">
            <a:extLst>
              <a:ext uri="{FF2B5EF4-FFF2-40B4-BE49-F238E27FC236}">
                <a16:creationId xmlns:a16="http://schemas.microsoft.com/office/drawing/2014/main" id="{CBE5EB79-8036-4958-AF43-1F52A1E890AF}"/>
              </a:ext>
            </a:extLst>
          </p:cNvPr>
          <p:cNvSpPr/>
          <p:nvPr/>
        </p:nvSpPr>
        <p:spPr>
          <a:xfrm rot="5400000">
            <a:off x="-125930" y="3054759"/>
            <a:ext cx="3759764" cy="2443335"/>
          </a:xfrm>
          <a:prstGeom prst="roundRect">
            <a:avLst>
              <a:gd name="adj" fmla="val 3238"/>
            </a:avLst>
          </a:prstGeom>
          <a:solidFill>
            <a:schemeClr val="bg1"/>
          </a:solidFill>
          <a:ln>
            <a:noFill/>
          </a:ln>
          <a:effectLst>
            <a:outerShdw blurRad="1270000" dist="825500" dir="5400000" sx="90000" sy="9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25" dirty="0">
              <a:latin typeface="Montserrat" panose="00000500000000000000" pitchFamily="2" charset="0"/>
            </a:endParaRP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FE4E38C1-C80D-4219-800C-14459F0E2739}"/>
              </a:ext>
            </a:extLst>
          </p:cNvPr>
          <p:cNvSpPr/>
          <p:nvPr/>
        </p:nvSpPr>
        <p:spPr>
          <a:xfrm rot="5400000">
            <a:off x="2787707" y="3018866"/>
            <a:ext cx="3759764" cy="2443335"/>
          </a:xfrm>
          <a:prstGeom prst="roundRect">
            <a:avLst>
              <a:gd name="adj" fmla="val 3238"/>
            </a:avLst>
          </a:prstGeom>
          <a:gradFill flip="none" rotWithShape="1">
            <a:gsLst>
              <a:gs pos="87000">
                <a:schemeClr val="accent3"/>
              </a:gs>
              <a:gs pos="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270000" dist="825500" dir="5400000" sx="90000" sy="9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25" dirty="0">
              <a:latin typeface="Montserrat" panose="00000500000000000000" pitchFamily="2" charset="0"/>
            </a:endParaRPr>
          </a:p>
        </p:txBody>
      </p:sp>
      <p:sp>
        <p:nvSpPr>
          <p:cNvPr id="80" name="SHAPE">
            <a:extLst>
              <a:ext uri="{FF2B5EF4-FFF2-40B4-BE49-F238E27FC236}">
                <a16:creationId xmlns:a16="http://schemas.microsoft.com/office/drawing/2014/main" id="{0F00FF0F-FE47-4034-BDC1-00243D8BF0DE}"/>
              </a:ext>
            </a:extLst>
          </p:cNvPr>
          <p:cNvSpPr/>
          <p:nvPr/>
        </p:nvSpPr>
        <p:spPr>
          <a:xfrm rot="5400000">
            <a:off x="5570032" y="3083671"/>
            <a:ext cx="3759764" cy="2443335"/>
          </a:xfrm>
          <a:prstGeom prst="roundRect">
            <a:avLst>
              <a:gd name="adj" fmla="val 3238"/>
            </a:avLst>
          </a:prstGeom>
          <a:solidFill>
            <a:schemeClr val="bg1"/>
          </a:solidFill>
          <a:ln>
            <a:noFill/>
          </a:ln>
          <a:effectLst>
            <a:outerShdw blurRad="1270000" dist="825500" dir="5400000" sx="90000" sy="9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25" dirty="0">
              <a:latin typeface="Montserrat" panose="00000500000000000000" pitchFamily="2" charset="0"/>
            </a:endParaRPr>
          </a:p>
        </p:txBody>
      </p:sp>
      <p:sp>
        <p:nvSpPr>
          <p:cNvPr id="104" name="SHAPE">
            <a:extLst>
              <a:ext uri="{FF2B5EF4-FFF2-40B4-BE49-F238E27FC236}">
                <a16:creationId xmlns:a16="http://schemas.microsoft.com/office/drawing/2014/main" id="{4A25BA0E-A1C7-48A6-B3AB-7CA1E8FAEFCC}"/>
              </a:ext>
            </a:extLst>
          </p:cNvPr>
          <p:cNvSpPr/>
          <p:nvPr/>
        </p:nvSpPr>
        <p:spPr>
          <a:xfrm rot="5400000">
            <a:off x="8460101" y="3048218"/>
            <a:ext cx="3759764" cy="2443335"/>
          </a:xfrm>
          <a:prstGeom prst="roundRect">
            <a:avLst>
              <a:gd name="adj" fmla="val 3238"/>
            </a:avLst>
          </a:prstGeom>
          <a:gradFill flip="none" rotWithShape="1">
            <a:gsLst>
              <a:gs pos="87000">
                <a:schemeClr val="accent3"/>
              </a:gs>
              <a:gs pos="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270000" dist="825500" dir="5400000" sx="90000" sy="9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125" dirty="0">
              <a:latin typeface="Montserrat" panose="00000500000000000000" pitchFamily="2" charset="0"/>
            </a:endParaRPr>
          </a:p>
        </p:txBody>
      </p:sp>
      <p:sp>
        <p:nvSpPr>
          <p:cNvPr id="177" name="ICON">
            <a:extLst>
              <a:ext uri="{FF2B5EF4-FFF2-40B4-BE49-F238E27FC236}">
                <a16:creationId xmlns:a16="http://schemas.microsoft.com/office/drawing/2014/main" id="{FC297DDF-D250-4A33-ABCD-30D450131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488" y="5706266"/>
            <a:ext cx="82719" cy="153621"/>
          </a:xfrm>
          <a:custGeom>
            <a:avLst/>
            <a:gdLst>
              <a:gd name="T0" fmla="*/ 132814 w 249"/>
              <a:gd name="T1" fmla="*/ 43735 h 453"/>
              <a:gd name="T2" fmla="*/ 132814 w 249"/>
              <a:gd name="T3" fmla="*/ 43735 h 453"/>
              <a:gd name="T4" fmla="*/ 94791 w 249"/>
              <a:gd name="T5" fmla="*/ 43735 h 453"/>
              <a:gd name="T6" fmla="*/ 85687 w 249"/>
              <a:gd name="T7" fmla="*/ 58496 h 453"/>
              <a:gd name="T8" fmla="*/ 85687 w 249"/>
              <a:gd name="T9" fmla="*/ 87470 h 453"/>
              <a:gd name="T10" fmla="*/ 132814 w 249"/>
              <a:gd name="T11" fmla="*/ 87470 h 453"/>
              <a:gd name="T12" fmla="*/ 132814 w 249"/>
              <a:gd name="T13" fmla="*/ 126285 h 453"/>
              <a:gd name="T14" fmla="*/ 85687 w 249"/>
              <a:gd name="T15" fmla="*/ 126285 h 453"/>
              <a:gd name="T16" fmla="*/ 85687 w 249"/>
              <a:gd name="T17" fmla="*/ 247103 h 453"/>
              <a:gd name="T18" fmla="*/ 42308 w 249"/>
              <a:gd name="T19" fmla="*/ 247103 h 453"/>
              <a:gd name="T20" fmla="*/ 42308 w 249"/>
              <a:gd name="T21" fmla="*/ 126285 h 453"/>
              <a:gd name="T22" fmla="*/ 0 w 249"/>
              <a:gd name="T23" fmla="*/ 126285 h 453"/>
              <a:gd name="T24" fmla="*/ 0 w 249"/>
              <a:gd name="T25" fmla="*/ 87470 h 453"/>
              <a:gd name="T26" fmla="*/ 42308 w 249"/>
              <a:gd name="T27" fmla="*/ 87470 h 453"/>
              <a:gd name="T28" fmla="*/ 42308 w 249"/>
              <a:gd name="T29" fmla="*/ 63416 h 453"/>
              <a:gd name="T30" fmla="*/ 94791 w 249"/>
              <a:gd name="T31" fmla="*/ 0 h 453"/>
              <a:gd name="T32" fmla="*/ 132814 w 249"/>
              <a:gd name="T33" fmla="*/ 0 h 453"/>
              <a:gd name="T34" fmla="*/ 132814 w 249"/>
              <a:gd name="T35" fmla="*/ 43735 h 4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9" h="453">
                <a:moveTo>
                  <a:pt x="248" y="80"/>
                </a:moveTo>
                <a:lnTo>
                  <a:pt x="248" y="80"/>
                </a:lnTo>
                <a:cubicBezTo>
                  <a:pt x="177" y="80"/>
                  <a:pt x="177" y="80"/>
                  <a:pt x="177" y="80"/>
                </a:cubicBezTo>
                <a:cubicBezTo>
                  <a:pt x="169" y="80"/>
                  <a:pt x="160" y="89"/>
                  <a:pt x="160" y="107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48" y="231"/>
                  <a:pt x="248" y="231"/>
                  <a:pt x="248" y="231"/>
                </a:cubicBezTo>
                <a:cubicBezTo>
                  <a:pt x="160" y="231"/>
                  <a:pt x="160" y="231"/>
                  <a:pt x="160" y="231"/>
                </a:cubicBezTo>
                <a:cubicBezTo>
                  <a:pt x="160" y="452"/>
                  <a:pt x="160" y="452"/>
                  <a:pt x="160" y="452"/>
                </a:cubicBezTo>
                <a:cubicBezTo>
                  <a:pt x="79" y="452"/>
                  <a:pt x="79" y="452"/>
                  <a:pt x="79" y="452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0" y="231"/>
                  <a:pt x="0" y="231"/>
                  <a:pt x="0" y="231"/>
                </a:cubicBezTo>
                <a:cubicBezTo>
                  <a:pt x="0" y="160"/>
                  <a:pt x="0" y="160"/>
                  <a:pt x="0" y="160"/>
                </a:cubicBezTo>
                <a:cubicBezTo>
                  <a:pt x="79" y="160"/>
                  <a:pt x="79" y="160"/>
                  <a:pt x="79" y="160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54"/>
                  <a:pt x="115" y="0"/>
                  <a:pt x="177" y="0"/>
                </a:cubicBezTo>
                <a:cubicBezTo>
                  <a:pt x="248" y="0"/>
                  <a:pt x="248" y="0"/>
                  <a:pt x="248" y="0"/>
                </a:cubicBezTo>
                <a:lnTo>
                  <a:pt x="248" y="8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178" name="ICON">
            <a:extLst>
              <a:ext uri="{FF2B5EF4-FFF2-40B4-BE49-F238E27FC236}">
                <a16:creationId xmlns:a16="http://schemas.microsoft.com/office/drawing/2014/main" id="{121D176C-C071-47F0-A586-834B887A8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927" y="5720543"/>
            <a:ext cx="155591" cy="125065"/>
          </a:xfrm>
          <a:custGeom>
            <a:avLst/>
            <a:gdLst>
              <a:gd name="T0" fmla="*/ 250282 w 462"/>
              <a:gd name="T1" fmla="*/ 24258 h 374"/>
              <a:gd name="T2" fmla="*/ 250282 w 462"/>
              <a:gd name="T3" fmla="*/ 24258 h 374"/>
              <a:gd name="T4" fmla="*/ 221508 w 462"/>
              <a:gd name="T5" fmla="*/ 33962 h 374"/>
              <a:gd name="T6" fmla="*/ 240510 w 462"/>
              <a:gd name="T7" fmla="*/ 5391 h 374"/>
              <a:gd name="T8" fmla="*/ 211192 w 462"/>
              <a:gd name="T9" fmla="*/ 19407 h 374"/>
              <a:gd name="T10" fmla="*/ 173189 w 462"/>
              <a:gd name="T11" fmla="*/ 0 h 374"/>
              <a:gd name="T12" fmla="*/ 119983 w 462"/>
              <a:gd name="T13" fmla="*/ 52829 h 374"/>
              <a:gd name="T14" fmla="*/ 124870 w 462"/>
              <a:gd name="T15" fmla="*/ 62532 h 374"/>
              <a:gd name="T16" fmla="*/ 19002 w 462"/>
              <a:gd name="T17" fmla="*/ 10242 h 374"/>
              <a:gd name="T18" fmla="*/ 9229 w 462"/>
              <a:gd name="T19" fmla="*/ 38813 h 374"/>
              <a:gd name="T20" fmla="*/ 33118 w 462"/>
              <a:gd name="T21" fmla="*/ 81400 h 374"/>
              <a:gd name="T22" fmla="*/ 9229 w 462"/>
              <a:gd name="T23" fmla="*/ 72236 h 374"/>
              <a:gd name="T24" fmla="*/ 9229 w 462"/>
              <a:gd name="T25" fmla="*/ 72236 h 374"/>
              <a:gd name="T26" fmla="*/ 53205 w 462"/>
              <a:gd name="T27" fmla="*/ 124526 h 374"/>
              <a:gd name="T28" fmla="*/ 38004 w 462"/>
              <a:gd name="T29" fmla="*/ 124526 h 374"/>
              <a:gd name="T30" fmla="*/ 28774 w 462"/>
              <a:gd name="T31" fmla="*/ 124526 h 374"/>
              <a:gd name="T32" fmla="*/ 77093 w 462"/>
              <a:gd name="T33" fmla="*/ 158487 h 374"/>
              <a:gd name="T34" fmla="*/ 14116 w 462"/>
              <a:gd name="T35" fmla="*/ 182206 h 374"/>
              <a:gd name="T36" fmla="*/ 0 w 462"/>
              <a:gd name="T37" fmla="*/ 182206 h 374"/>
              <a:gd name="T38" fmla="*/ 77093 w 462"/>
              <a:gd name="T39" fmla="*/ 201074 h 374"/>
              <a:gd name="T40" fmla="*/ 221508 w 462"/>
              <a:gd name="T41" fmla="*/ 57681 h 374"/>
              <a:gd name="T42" fmla="*/ 221508 w 462"/>
              <a:gd name="T43" fmla="*/ 52829 h 374"/>
              <a:gd name="T44" fmla="*/ 250282 w 462"/>
              <a:gd name="T45" fmla="*/ 24258 h 3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62" h="374">
                <a:moveTo>
                  <a:pt x="461" y="45"/>
                </a:moveTo>
                <a:lnTo>
                  <a:pt x="461" y="45"/>
                </a:lnTo>
                <a:cubicBezTo>
                  <a:pt x="443" y="54"/>
                  <a:pt x="425" y="63"/>
                  <a:pt x="408" y="63"/>
                </a:cubicBezTo>
                <a:cubicBezTo>
                  <a:pt x="425" y="54"/>
                  <a:pt x="443" y="36"/>
                  <a:pt x="443" y="10"/>
                </a:cubicBezTo>
                <a:cubicBezTo>
                  <a:pt x="425" y="19"/>
                  <a:pt x="408" y="27"/>
                  <a:pt x="389" y="36"/>
                </a:cubicBezTo>
                <a:cubicBezTo>
                  <a:pt x="372" y="19"/>
                  <a:pt x="345" y="0"/>
                  <a:pt x="319" y="0"/>
                </a:cubicBezTo>
                <a:cubicBezTo>
                  <a:pt x="265" y="0"/>
                  <a:pt x="221" y="45"/>
                  <a:pt x="221" y="98"/>
                </a:cubicBezTo>
                <a:cubicBezTo>
                  <a:pt x="221" y="107"/>
                  <a:pt x="221" y="116"/>
                  <a:pt x="230" y="116"/>
                </a:cubicBezTo>
                <a:cubicBezTo>
                  <a:pt x="151" y="116"/>
                  <a:pt x="79" y="81"/>
                  <a:pt x="35" y="19"/>
                </a:cubicBezTo>
                <a:cubicBezTo>
                  <a:pt x="26" y="36"/>
                  <a:pt x="17" y="54"/>
                  <a:pt x="17" y="72"/>
                </a:cubicBezTo>
                <a:cubicBezTo>
                  <a:pt x="17" y="98"/>
                  <a:pt x="35" y="134"/>
                  <a:pt x="61" y="151"/>
                </a:cubicBezTo>
                <a:cubicBezTo>
                  <a:pt x="44" y="143"/>
                  <a:pt x="35" y="143"/>
                  <a:pt x="17" y="134"/>
                </a:cubicBezTo>
                <a:cubicBezTo>
                  <a:pt x="17" y="178"/>
                  <a:pt x="53" y="222"/>
                  <a:pt x="98" y="231"/>
                </a:cubicBezTo>
                <a:cubicBezTo>
                  <a:pt x="89" y="231"/>
                  <a:pt x="79" y="231"/>
                  <a:pt x="70" y="231"/>
                </a:cubicBezTo>
                <a:cubicBezTo>
                  <a:pt x="61" y="231"/>
                  <a:pt x="61" y="231"/>
                  <a:pt x="53" y="231"/>
                </a:cubicBezTo>
                <a:cubicBezTo>
                  <a:pt x="61" y="266"/>
                  <a:pt x="98" y="294"/>
                  <a:pt x="142" y="294"/>
                </a:cubicBezTo>
                <a:cubicBezTo>
                  <a:pt x="106" y="319"/>
                  <a:pt x="70" y="338"/>
                  <a:pt x="26" y="338"/>
                </a:cubicBezTo>
                <a:cubicBezTo>
                  <a:pt x="17" y="338"/>
                  <a:pt x="8" y="338"/>
                  <a:pt x="0" y="338"/>
                </a:cubicBezTo>
                <a:cubicBezTo>
                  <a:pt x="44" y="364"/>
                  <a:pt x="89" y="373"/>
                  <a:pt x="142" y="373"/>
                </a:cubicBezTo>
                <a:cubicBezTo>
                  <a:pt x="319" y="373"/>
                  <a:pt x="408" y="231"/>
                  <a:pt x="408" y="107"/>
                </a:cubicBezTo>
                <a:lnTo>
                  <a:pt x="408" y="98"/>
                </a:lnTo>
                <a:cubicBezTo>
                  <a:pt x="434" y="81"/>
                  <a:pt x="443" y="72"/>
                  <a:pt x="461" y="4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179" name="ICON">
            <a:extLst>
              <a:ext uri="{FF2B5EF4-FFF2-40B4-BE49-F238E27FC236}">
                <a16:creationId xmlns:a16="http://schemas.microsoft.com/office/drawing/2014/main" id="{A5C3ABDA-D4C4-40E9-836C-2D8A398D7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203" y="5709711"/>
            <a:ext cx="143775" cy="146729"/>
          </a:xfrm>
          <a:custGeom>
            <a:avLst/>
            <a:gdLst>
              <a:gd name="T0" fmla="*/ 187705 w 426"/>
              <a:gd name="T1" fmla="*/ 115822 h 435"/>
              <a:gd name="T2" fmla="*/ 187705 w 426"/>
              <a:gd name="T3" fmla="*/ 115822 h 435"/>
              <a:gd name="T4" fmla="*/ 115888 w 426"/>
              <a:gd name="T5" fmla="*/ 188143 h 435"/>
              <a:gd name="T6" fmla="*/ 42982 w 426"/>
              <a:gd name="T7" fmla="*/ 115822 h 435"/>
              <a:gd name="T8" fmla="*/ 47878 w 426"/>
              <a:gd name="T9" fmla="*/ 106034 h 435"/>
              <a:gd name="T10" fmla="*/ 0 w 426"/>
              <a:gd name="T11" fmla="*/ 106034 h 435"/>
              <a:gd name="T12" fmla="*/ 0 w 426"/>
              <a:gd name="T13" fmla="*/ 197387 h 435"/>
              <a:gd name="T14" fmla="*/ 33733 w 426"/>
              <a:gd name="T15" fmla="*/ 235994 h 435"/>
              <a:gd name="T16" fmla="*/ 197498 w 426"/>
              <a:gd name="T17" fmla="*/ 235994 h 435"/>
              <a:gd name="T18" fmla="*/ 231231 w 426"/>
              <a:gd name="T19" fmla="*/ 197387 h 435"/>
              <a:gd name="T20" fmla="*/ 231231 w 426"/>
              <a:gd name="T21" fmla="*/ 106034 h 435"/>
              <a:gd name="T22" fmla="*/ 183353 w 426"/>
              <a:gd name="T23" fmla="*/ 106034 h 435"/>
              <a:gd name="T24" fmla="*/ 187705 w 426"/>
              <a:gd name="T25" fmla="*/ 115822 h 435"/>
              <a:gd name="T26" fmla="*/ 197498 w 426"/>
              <a:gd name="T27" fmla="*/ 0 h 435"/>
              <a:gd name="T28" fmla="*/ 197498 w 426"/>
              <a:gd name="T29" fmla="*/ 0 h 435"/>
              <a:gd name="T30" fmla="*/ 33733 w 426"/>
              <a:gd name="T31" fmla="*/ 0 h 435"/>
              <a:gd name="T32" fmla="*/ 0 w 426"/>
              <a:gd name="T33" fmla="*/ 38607 h 435"/>
              <a:gd name="T34" fmla="*/ 0 w 426"/>
              <a:gd name="T35" fmla="*/ 77215 h 435"/>
              <a:gd name="T36" fmla="*/ 57672 w 426"/>
              <a:gd name="T37" fmla="*/ 77215 h 435"/>
              <a:gd name="T38" fmla="*/ 115888 w 426"/>
              <a:gd name="T39" fmla="*/ 48395 h 435"/>
              <a:gd name="T40" fmla="*/ 173559 w 426"/>
              <a:gd name="T41" fmla="*/ 77215 h 435"/>
              <a:gd name="T42" fmla="*/ 231231 w 426"/>
              <a:gd name="T43" fmla="*/ 77215 h 435"/>
              <a:gd name="T44" fmla="*/ 231231 w 426"/>
              <a:gd name="T45" fmla="*/ 38607 h 435"/>
              <a:gd name="T46" fmla="*/ 197498 w 426"/>
              <a:gd name="T47" fmla="*/ 0 h 435"/>
              <a:gd name="T48" fmla="*/ 212188 w 426"/>
              <a:gd name="T49" fmla="*/ 48395 h 435"/>
              <a:gd name="T50" fmla="*/ 212188 w 426"/>
              <a:gd name="T51" fmla="*/ 48395 h 435"/>
              <a:gd name="T52" fmla="*/ 207292 w 426"/>
              <a:gd name="T53" fmla="*/ 52745 h 435"/>
              <a:gd name="T54" fmla="*/ 187705 w 426"/>
              <a:gd name="T55" fmla="*/ 52745 h 435"/>
              <a:gd name="T56" fmla="*/ 178456 w 426"/>
              <a:gd name="T57" fmla="*/ 48395 h 435"/>
              <a:gd name="T58" fmla="*/ 178456 w 426"/>
              <a:gd name="T59" fmla="*/ 28820 h 435"/>
              <a:gd name="T60" fmla="*/ 187705 w 426"/>
              <a:gd name="T61" fmla="*/ 19576 h 435"/>
              <a:gd name="T62" fmla="*/ 207292 w 426"/>
              <a:gd name="T63" fmla="*/ 19576 h 435"/>
              <a:gd name="T64" fmla="*/ 212188 w 426"/>
              <a:gd name="T65" fmla="*/ 28820 h 435"/>
              <a:gd name="T66" fmla="*/ 212188 w 426"/>
              <a:gd name="T67" fmla="*/ 48395 h 435"/>
              <a:gd name="T68" fmla="*/ 158869 w 426"/>
              <a:gd name="T69" fmla="*/ 115822 h 435"/>
              <a:gd name="T70" fmla="*/ 158869 w 426"/>
              <a:gd name="T71" fmla="*/ 115822 h 435"/>
              <a:gd name="T72" fmla="*/ 115888 w 426"/>
              <a:gd name="T73" fmla="*/ 72321 h 435"/>
              <a:gd name="T74" fmla="*/ 71818 w 426"/>
              <a:gd name="T75" fmla="*/ 115822 h 435"/>
              <a:gd name="T76" fmla="*/ 115888 w 426"/>
              <a:gd name="T77" fmla="*/ 159323 h 435"/>
              <a:gd name="T78" fmla="*/ 158869 w 426"/>
              <a:gd name="T79" fmla="*/ 115822 h 43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26" h="435">
                <a:moveTo>
                  <a:pt x="345" y="213"/>
                </a:moveTo>
                <a:lnTo>
                  <a:pt x="345" y="213"/>
                </a:lnTo>
                <a:cubicBezTo>
                  <a:pt x="345" y="284"/>
                  <a:pt x="284" y="346"/>
                  <a:pt x="213" y="346"/>
                </a:cubicBezTo>
                <a:cubicBezTo>
                  <a:pt x="142" y="346"/>
                  <a:pt x="79" y="284"/>
                  <a:pt x="79" y="213"/>
                </a:cubicBezTo>
                <a:cubicBezTo>
                  <a:pt x="79" y="203"/>
                  <a:pt x="88" y="203"/>
                  <a:pt x="88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99"/>
                  <a:pt x="26" y="434"/>
                  <a:pt x="62" y="434"/>
                </a:cubicBezTo>
                <a:cubicBezTo>
                  <a:pt x="363" y="434"/>
                  <a:pt x="363" y="434"/>
                  <a:pt x="363" y="434"/>
                </a:cubicBezTo>
                <a:cubicBezTo>
                  <a:pt x="398" y="434"/>
                  <a:pt x="425" y="399"/>
                  <a:pt x="425" y="363"/>
                </a:cubicBezTo>
                <a:cubicBezTo>
                  <a:pt x="425" y="195"/>
                  <a:pt x="425" y="195"/>
                  <a:pt x="425" y="195"/>
                </a:cubicBezTo>
                <a:cubicBezTo>
                  <a:pt x="337" y="195"/>
                  <a:pt x="337" y="195"/>
                  <a:pt x="337" y="195"/>
                </a:cubicBezTo>
                <a:cubicBezTo>
                  <a:pt x="337" y="203"/>
                  <a:pt x="345" y="203"/>
                  <a:pt x="345" y="213"/>
                </a:cubicBezTo>
                <a:close/>
                <a:moveTo>
                  <a:pt x="363" y="0"/>
                </a:moveTo>
                <a:lnTo>
                  <a:pt x="363" y="0"/>
                </a:lnTo>
                <a:cubicBezTo>
                  <a:pt x="62" y="0"/>
                  <a:pt x="62" y="0"/>
                  <a:pt x="62" y="0"/>
                </a:cubicBezTo>
                <a:cubicBezTo>
                  <a:pt x="26" y="0"/>
                  <a:pt x="0" y="36"/>
                  <a:pt x="0" y="71"/>
                </a:cubicBezTo>
                <a:cubicBezTo>
                  <a:pt x="0" y="142"/>
                  <a:pt x="0" y="142"/>
                  <a:pt x="0" y="142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06"/>
                  <a:pt x="168" y="89"/>
                  <a:pt x="213" y="89"/>
                </a:cubicBezTo>
                <a:cubicBezTo>
                  <a:pt x="257" y="89"/>
                  <a:pt x="292" y="106"/>
                  <a:pt x="319" y="142"/>
                </a:cubicBezTo>
                <a:cubicBezTo>
                  <a:pt x="425" y="142"/>
                  <a:pt x="425" y="142"/>
                  <a:pt x="425" y="142"/>
                </a:cubicBezTo>
                <a:cubicBezTo>
                  <a:pt x="425" y="71"/>
                  <a:pt x="425" y="71"/>
                  <a:pt x="425" y="71"/>
                </a:cubicBezTo>
                <a:cubicBezTo>
                  <a:pt x="425" y="36"/>
                  <a:pt x="398" y="0"/>
                  <a:pt x="363" y="0"/>
                </a:cubicBezTo>
                <a:close/>
                <a:moveTo>
                  <a:pt x="390" y="89"/>
                </a:moveTo>
                <a:lnTo>
                  <a:pt x="390" y="89"/>
                </a:lnTo>
                <a:cubicBezTo>
                  <a:pt x="390" y="89"/>
                  <a:pt x="390" y="97"/>
                  <a:pt x="381" y="97"/>
                </a:cubicBezTo>
                <a:cubicBezTo>
                  <a:pt x="345" y="97"/>
                  <a:pt x="345" y="97"/>
                  <a:pt x="345" y="97"/>
                </a:cubicBezTo>
                <a:cubicBezTo>
                  <a:pt x="337" y="97"/>
                  <a:pt x="328" y="89"/>
                  <a:pt x="328" y="89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44"/>
                  <a:pt x="337" y="36"/>
                  <a:pt x="345" y="36"/>
                </a:cubicBezTo>
                <a:cubicBezTo>
                  <a:pt x="381" y="36"/>
                  <a:pt x="381" y="36"/>
                  <a:pt x="381" y="36"/>
                </a:cubicBezTo>
                <a:cubicBezTo>
                  <a:pt x="390" y="36"/>
                  <a:pt x="390" y="44"/>
                  <a:pt x="390" y="53"/>
                </a:cubicBezTo>
                <a:lnTo>
                  <a:pt x="390" y="89"/>
                </a:lnTo>
                <a:close/>
                <a:moveTo>
                  <a:pt x="292" y="213"/>
                </a:moveTo>
                <a:lnTo>
                  <a:pt x="292" y="213"/>
                </a:lnTo>
                <a:cubicBezTo>
                  <a:pt x="292" y="168"/>
                  <a:pt x="257" y="133"/>
                  <a:pt x="213" y="133"/>
                </a:cubicBezTo>
                <a:cubicBezTo>
                  <a:pt x="168" y="133"/>
                  <a:pt x="132" y="168"/>
                  <a:pt x="132" y="213"/>
                </a:cubicBezTo>
                <a:cubicBezTo>
                  <a:pt x="132" y="257"/>
                  <a:pt x="168" y="293"/>
                  <a:pt x="213" y="293"/>
                </a:cubicBezTo>
                <a:cubicBezTo>
                  <a:pt x="257" y="293"/>
                  <a:pt x="292" y="257"/>
                  <a:pt x="292" y="2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180" name="ICON">
            <a:extLst>
              <a:ext uri="{FF2B5EF4-FFF2-40B4-BE49-F238E27FC236}">
                <a16:creationId xmlns:a16="http://schemas.microsoft.com/office/drawing/2014/main" id="{190BA529-1BA8-401B-B708-A3E657897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2974" y="5708009"/>
            <a:ext cx="152134" cy="150132"/>
          </a:xfrm>
          <a:custGeom>
            <a:avLst/>
            <a:gdLst>
              <a:gd name="T0" fmla="*/ 14641 w 445"/>
              <a:gd name="T1" fmla="*/ 58439 h 436"/>
              <a:gd name="T2" fmla="*/ 14641 w 445"/>
              <a:gd name="T3" fmla="*/ 58439 h 436"/>
              <a:gd name="T4" fmla="*/ 33619 w 445"/>
              <a:gd name="T5" fmla="*/ 101585 h 436"/>
              <a:gd name="T6" fmla="*/ 62901 w 445"/>
              <a:gd name="T7" fmla="*/ 111416 h 436"/>
              <a:gd name="T8" fmla="*/ 67781 w 445"/>
              <a:gd name="T9" fmla="*/ 111416 h 436"/>
              <a:gd name="T10" fmla="*/ 72661 w 445"/>
              <a:gd name="T11" fmla="*/ 135447 h 436"/>
              <a:gd name="T12" fmla="*/ 72661 w 445"/>
              <a:gd name="T13" fmla="*/ 135447 h 436"/>
              <a:gd name="T14" fmla="*/ 0 w 445"/>
              <a:gd name="T15" fmla="*/ 188425 h 436"/>
              <a:gd name="T16" fmla="*/ 62901 w 445"/>
              <a:gd name="T17" fmla="*/ 237579 h 436"/>
              <a:gd name="T18" fmla="*/ 62901 w 445"/>
              <a:gd name="T19" fmla="*/ 237579 h 436"/>
              <a:gd name="T20" fmla="*/ 67781 w 445"/>
              <a:gd name="T21" fmla="*/ 237579 h 436"/>
              <a:gd name="T22" fmla="*/ 106280 w 445"/>
              <a:gd name="T23" fmla="*/ 227748 h 436"/>
              <a:gd name="T24" fmla="*/ 135020 w 445"/>
              <a:gd name="T25" fmla="*/ 174771 h 436"/>
              <a:gd name="T26" fmla="*/ 111161 w 445"/>
              <a:gd name="T27" fmla="*/ 125616 h 436"/>
              <a:gd name="T28" fmla="*/ 96520 w 445"/>
              <a:gd name="T29" fmla="*/ 111416 h 436"/>
              <a:gd name="T30" fmla="*/ 106280 w 445"/>
              <a:gd name="T31" fmla="*/ 96670 h 436"/>
              <a:gd name="T32" fmla="*/ 125259 w 445"/>
              <a:gd name="T33" fmla="*/ 53524 h 436"/>
              <a:gd name="T34" fmla="*/ 106280 w 445"/>
              <a:gd name="T35" fmla="*/ 9831 h 436"/>
              <a:gd name="T36" fmla="*/ 115499 w 445"/>
              <a:gd name="T37" fmla="*/ 9831 h 436"/>
              <a:gd name="T38" fmla="*/ 135020 w 445"/>
              <a:gd name="T39" fmla="*/ 0 h 436"/>
              <a:gd name="T40" fmla="*/ 135020 w 445"/>
              <a:gd name="T41" fmla="*/ 0 h 436"/>
              <a:gd name="T42" fmla="*/ 77541 w 445"/>
              <a:gd name="T43" fmla="*/ 0 h 436"/>
              <a:gd name="T44" fmla="*/ 14641 w 445"/>
              <a:gd name="T45" fmla="*/ 58439 h 436"/>
              <a:gd name="T46" fmla="*/ 111161 w 445"/>
              <a:gd name="T47" fmla="*/ 179140 h 436"/>
              <a:gd name="T48" fmla="*/ 111161 w 445"/>
              <a:gd name="T49" fmla="*/ 179140 h 436"/>
              <a:gd name="T50" fmla="*/ 72661 w 445"/>
              <a:gd name="T51" fmla="*/ 213002 h 436"/>
              <a:gd name="T52" fmla="*/ 29281 w 445"/>
              <a:gd name="T53" fmla="*/ 188425 h 436"/>
              <a:gd name="T54" fmla="*/ 38500 w 445"/>
              <a:gd name="T55" fmla="*/ 159478 h 436"/>
              <a:gd name="T56" fmla="*/ 67781 w 445"/>
              <a:gd name="T57" fmla="*/ 150194 h 436"/>
              <a:gd name="T58" fmla="*/ 72661 w 445"/>
              <a:gd name="T59" fmla="*/ 150194 h 436"/>
              <a:gd name="T60" fmla="*/ 111161 w 445"/>
              <a:gd name="T61" fmla="*/ 179140 h 436"/>
              <a:gd name="T62" fmla="*/ 96520 w 445"/>
              <a:gd name="T63" fmla="*/ 43693 h 436"/>
              <a:gd name="T64" fmla="*/ 96520 w 445"/>
              <a:gd name="T65" fmla="*/ 43693 h 436"/>
              <a:gd name="T66" fmla="*/ 77541 w 445"/>
              <a:gd name="T67" fmla="*/ 92301 h 436"/>
              <a:gd name="T68" fmla="*/ 72661 w 445"/>
              <a:gd name="T69" fmla="*/ 92301 h 436"/>
              <a:gd name="T70" fmla="*/ 43922 w 445"/>
              <a:gd name="T71" fmla="*/ 63354 h 436"/>
              <a:gd name="T72" fmla="*/ 43922 w 445"/>
              <a:gd name="T73" fmla="*/ 33862 h 436"/>
              <a:gd name="T74" fmla="*/ 58020 w 445"/>
              <a:gd name="T75" fmla="*/ 14200 h 436"/>
              <a:gd name="T76" fmla="*/ 62901 w 445"/>
              <a:gd name="T77" fmla="*/ 14200 h 436"/>
              <a:gd name="T78" fmla="*/ 96520 w 445"/>
              <a:gd name="T79" fmla="*/ 43693 h 436"/>
              <a:gd name="T80" fmla="*/ 202258 w 445"/>
              <a:gd name="T81" fmla="*/ 92301 h 436"/>
              <a:gd name="T82" fmla="*/ 202258 w 445"/>
              <a:gd name="T83" fmla="*/ 92301 h 436"/>
              <a:gd name="T84" fmla="*/ 202258 w 445"/>
              <a:gd name="T85" fmla="*/ 53524 h 436"/>
              <a:gd name="T86" fmla="*/ 172977 w 445"/>
              <a:gd name="T87" fmla="*/ 53524 h 436"/>
              <a:gd name="T88" fmla="*/ 172977 w 445"/>
              <a:gd name="T89" fmla="*/ 92301 h 436"/>
              <a:gd name="T90" fmla="*/ 135020 w 445"/>
              <a:gd name="T91" fmla="*/ 92301 h 436"/>
              <a:gd name="T92" fmla="*/ 135020 w 445"/>
              <a:gd name="T93" fmla="*/ 116332 h 436"/>
              <a:gd name="T94" fmla="*/ 172977 w 445"/>
              <a:gd name="T95" fmla="*/ 116332 h 436"/>
              <a:gd name="T96" fmla="*/ 172977 w 445"/>
              <a:gd name="T97" fmla="*/ 159478 h 436"/>
              <a:gd name="T98" fmla="*/ 202258 w 445"/>
              <a:gd name="T99" fmla="*/ 159478 h 436"/>
              <a:gd name="T100" fmla="*/ 202258 w 445"/>
              <a:gd name="T101" fmla="*/ 116332 h 436"/>
              <a:gd name="T102" fmla="*/ 240758 w 445"/>
              <a:gd name="T103" fmla="*/ 116332 h 436"/>
              <a:gd name="T104" fmla="*/ 240758 w 445"/>
              <a:gd name="T105" fmla="*/ 92301 h 436"/>
              <a:gd name="T106" fmla="*/ 202258 w 445"/>
              <a:gd name="T107" fmla="*/ 92301 h 4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" h="436">
                <a:moveTo>
                  <a:pt x="27" y="107"/>
                </a:moveTo>
                <a:lnTo>
                  <a:pt x="27" y="107"/>
                </a:lnTo>
                <a:cubicBezTo>
                  <a:pt x="27" y="142"/>
                  <a:pt x="36" y="169"/>
                  <a:pt x="62" y="186"/>
                </a:cubicBezTo>
                <a:cubicBezTo>
                  <a:pt x="81" y="195"/>
                  <a:pt x="107" y="204"/>
                  <a:pt x="116" y="204"/>
                </a:cubicBezTo>
                <a:lnTo>
                  <a:pt x="125" y="204"/>
                </a:lnTo>
                <a:cubicBezTo>
                  <a:pt x="125" y="204"/>
                  <a:pt x="116" y="222"/>
                  <a:pt x="134" y="248"/>
                </a:cubicBezTo>
                <a:cubicBezTo>
                  <a:pt x="107" y="248"/>
                  <a:pt x="0" y="257"/>
                  <a:pt x="0" y="345"/>
                </a:cubicBezTo>
                <a:cubicBezTo>
                  <a:pt x="0" y="435"/>
                  <a:pt x="98" y="435"/>
                  <a:pt x="116" y="435"/>
                </a:cubicBezTo>
                <a:cubicBezTo>
                  <a:pt x="116" y="435"/>
                  <a:pt x="116" y="435"/>
                  <a:pt x="125" y="435"/>
                </a:cubicBezTo>
                <a:cubicBezTo>
                  <a:pt x="134" y="435"/>
                  <a:pt x="169" y="435"/>
                  <a:pt x="196" y="417"/>
                </a:cubicBezTo>
                <a:cubicBezTo>
                  <a:pt x="231" y="399"/>
                  <a:pt x="249" y="364"/>
                  <a:pt x="249" y="320"/>
                </a:cubicBezTo>
                <a:cubicBezTo>
                  <a:pt x="249" y="275"/>
                  <a:pt x="222" y="248"/>
                  <a:pt x="205" y="230"/>
                </a:cubicBezTo>
                <a:cubicBezTo>
                  <a:pt x="187" y="222"/>
                  <a:pt x="178" y="213"/>
                  <a:pt x="178" y="204"/>
                </a:cubicBezTo>
                <a:cubicBezTo>
                  <a:pt x="178" y="195"/>
                  <a:pt x="187" y="186"/>
                  <a:pt x="196" y="177"/>
                </a:cubicBezTo>
                <a:cubicBezTo>
                  <a:pt x="213" y="160"/>
                  <a:pt x="231" y="142"/>
                  <a:pt x="231" y="98"/>
                </a:cubicBezTo>
                <a:cubicBezTo>
                  <a:pt x="231" y="62"/>
                  <a:pt x="222" y="36"/>
                  <a:pt x="196" y="18"/>
                </a:cubicBezTo>
                <a:lnTo>
                  <a:pt x="213" y="18"/>
                </a:lnTo>
                <a:cubicBezTo>
                  <a:pt x="231" y="18"/>
                  <a:pt x="249" y="9"/>
                  <a:pt x="24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34" y="0"/>
                  <a:pt x="27" y="0"/>
                  <a:pt x="27" y="107"/>
                </a:cubicBezTo>
                <a:close/>
                <a:moveTo>
                  <a:pt x="205" y="328"/>
                </a:moveTo>
                <a:lnTo>
                  <a:pt x="205" y="328"/>
                </a:lnTo>
                <a:cubicBezTo>
                  <a:pt x="213" y="364"/>
                  <a:pt x="178" y="390"/>
                  <a:pt x="134" y="390"/>
                </a:cubicBezTo>
                <a:cubicBezTo>
                  <a:pt x="90" y="399"/>
                  <a:pt x="54" y="381"/>
                  <a:pt x="54" y="345"/>
                </a:cubicBezTo>
                <a:cubicBezTo>
                  <a:pt x="45" y="328"/>
                  <a:pt x="54" y="310"/>
                  <a:pt x="71" y="292"/>
                </a:cubicBezTo>
                <a:cubicBezTo>
                  <a:pt x="90" y="283"/>
                  <a:pt x="107" y="275"/>
                  <a:pt x="125" y="275"/>
                </a:cubicBezTo>
                <a:cubicBezTo>
                  <a:pt x="134" y="275"/>
                  <a:pt x="134" y="275"/>
                  <a:pt x="134" y="275"/>
                </a:cubicBezTo>
                <a:cubicBezTo>
                  <a:pt x="178" y="275"/>
                  <a:pt x="205" y="301"/>
                  <a:pt x="205" y="328"/>
                </a:cubicBezTo>
                <a:close/>
                <a:moveTo>
                  <a:pt x="178" y="80"/>
                </a:moveTo>
                <a:lnTo>
                  <a:pt x="178" y="80"/>
                </a:lnTo>
                <a:cubicBezTo>
                  <a:pt x="187" y="124"/>
                  <a:pt x="169" y="160"/>
                  <a:pt x="143" y="169"/>
                </a:cubicBezTo>
                <a:cubicBezTo>
                  <a:pt x="143" y="169"/>
                  <a:pt x="143" y="169"/>
                  <a:pt x="134" y="169"/>
                </a:cubicBezTo>
                <a:cubicBezTo>
                  <a:pt x="107" y="169"/>
                  <a:pt x="90" y="151"/>
                  <a:pt x="81" y="116"/>
                </a:cubicBezTo>
                <a:cubicBezTo>
                  <a:pt x="71" y="98"/>
                  <a:pt x="71" y="80"/>
                  <a:pt x="81" y="62"/>
                </a:cubicBezTo>
                <a:cubicBezTo>
                  <a:pt x="81" y="45"/>
                  <a:pt x="98" y="36"/>
                  <a:pt x="107" y="26"/>
                </a:cubicBezTo>
                <a:lnTo>
                  <a:pt x="116" y="26"/>
                </a:lnTo>
                <a:cubicBezTo>
                  <a:pt x="151" y="26"/>
                  <a:pt x="169" y="45"/>
                  <a:pt x="178" y="80"/>
                </a:cubicBezTo>
                <a:close/>
                <a:moveTo>
                  <a:pt x="373" y="169"/>
                </a:moveTo>
                <a:lnTo>
                  <a:pt x="373" y="169"/>
                </a:lnTo>
                <a:cubicBezTo>
                  <a:pt x="373" y="98"/>
                  <a:pt x="373" y="98"/>
                  <a:pt x="373" y="98"/>
                </a:cubicBezTo>
                <a:cubicBezTo>
                  <a:pt x="319" y="98"/>
                  <a:pt x="319" y="98"/>
                  <a:pt x="319" y="98"/>
                </a:cubicBezTo>
                <a:cubicBezTo>
                  <a:pt x="319" y="169"/>
                  <a:pt x="319" y="169"/>
                  <a:pt x="319" y="169"/>
                </a:cubicBezTo>
                <a:cubicBezTo>
                  <a:pt x="249" y="169"/>
                  <a:pt x="249" y="169"/>
                  <a:pt x="249" y="169"/>
                </a:cubicBezTo>
                <a:cubicBezTo>
                  <a:pt x="249" y="213"/>
                  <a:pt x="249" y="213"/>
                  <a:pt x="249" y="213"/>
                </a:cubicBezTo>
                <a:cubicBezTo>
                  <a:pt x="319" y="213"/>
                  <a:pt x="319" y="213"/>
                  <a:pt x="319" y="213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373" y="292"/>
                  <a:pt x="373" y="292"/>
                  <a:pt x="373" y="292"/>
                </a:cubicBezTo>
                <a:cubicBezTo>
                  <a:pt x="373" y="213"/>
                  <a:pt x="373" y="213"/>
                  <a:pt x="373" y="213"/>
                </a:cubicBezTo>
                <a:cubicBezTo>
                  <a:pt x="444" y="213"/>
                  <a:pt x="444" y="213"/>
                  <a:pt x="444" y="213"/>
                </a:cubicBezTo>
                <a:cubicBezTo>
                  <a:pt x="444" y="169"/>
                  <a:pt x="444" y="169"/>
                  <a:pt x="444" y="169"/>
                </a:cubicBezTo>
                <a:lnTo>
                  <a:pt x="373" y="16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43" name="CHANGE TEXT HERE">
            <a:extLst>
              <a:ext uri="{FF2B5EF4-FFF2-40B4-BE49-F238E27FC236}">
                <a16:creationId xmlns:a16="http://schemas.microsoft.com/office/drawing/2014/main" id="{229114F5-229B-4198-9219-5B069767D0A9}"/>
              </a:ext>
            </a:extLst>
          </p:cNvPr>
          <p:cNvSpPr/>
          <p:nvPr/>
        </p:nvSpPr>
        <p:spPr>
          <a:xfrm>
            <a:off x="746036" y="2520721"/>
            <a:ext cx="2135605" cy="624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500" b="1" dirty="0">
                <a:solidFill>
                  <a:srgbClr val="FF00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BAB 1</a:t>
            </a:r>
          </a:p>
          <a:p>
            <a:pPr algn="ctr">
              <a:lnSpc>
                <a:spcPct val="120000"/>
              </a:lnSpc>
            </a:pPr>
            <a:r>
              <a:rPr lang="en-US" sz="1500" b="1" dirty="0">
                <a:solidFill>
                  <a:srgbClr val="FF00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PENDAHULUAN</a:t>
            </a:r>
          </a:p>
        </p:txBody>
      </p:sp>
      <p:sp>
        <p:nvSpPr>
          <p:cNvPr id="44" name="CHANGE TEXT HERE">
            <a:extLst>
              <a:ext uri="{FF2B5EF4-FFF2-40B4-BE49-F238E27FC236}">
                <a16:creationId xmlns:a16="http://schemas.microsoft.com/office/drawing/2014/main" id="{42896090-923A-4BBA-93DE-CAE5E5400C51}"/>
              </a:ext>
            </a:extLst>
          </p:cNvPr>
          <p:cNvSpPr txBox="1"/>
          <p:nvPr/>
        </p:nvSpPr>
        <p:spPr>
          <a:xfrm>
            <a:off x="664697" y="3178704"/>
            <a:ext cx="229828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b="1" dirty="0">
                <a:solidFill>
                  <a:srgbClr val="002060"/>
                </a:solidFill>
              </a:rPr>
              <a:t>1.1. </a:t>
            </a:r>
            <a:r>
              <a:rPr lang="en-ID" sz="1200" b="1" dirty="0" err="1">
                <a:solidFill>
                  <a:srgbClr val="002060"/>
                </a:solidFill>
              </a:rPr>
              <a:t>Latar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  <a:r>
              <a:rPr lang="en-ID" sz="1200" b="1" dirty="0" err="1">
                <a:solidFill>
                  <a:srgbClr val="002060"/>
                </a:solidFill>
              </a:rPr>
              <a:t>Belakang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err="1">
                <a:solidFill>
                  <a:srgbClr val="002060"/>
                </a:solidFill>
              </a:rPr>
              <a:t>Penelitian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en-ID" sz="1200" b="1" dirty="0">
                <a:solidFill>
                  <a:srgbClr val="002060"/>
                </a:solidFill>
              </a:rPr>
              <a:t>1.2</a:t>
            </a:r>
            <a:r>
              <a:rPr lang="fi-FI" sz="1200" b="1" dirty="0">
                <a:solidFill>
                  <a:srgbClr val="002060"/>
                </a:solidFill>
              </a:rPr>
              <a:t>. </a:t>
            </a:r>
            <a:r>
              <a:rPr lang="en-ID" sz="1200" b="1" dirty="0" err="1">
                <a:solidFill>
                  <a:srgbClr val="002060"/>
                </a:solidFill>
              </a:rPr>
              <a:t>Identifikasi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  <a:r>
              <a:rPr lang="en-ID" sz="1200" b="1" dirty="0" err="1">
                <a:solidFill>
                  <a:srgbClr val="002060"/>
                </a:solidFill>
              </a:rPr>
              <a:t>Masalah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</a:p>
          <a:p>
            <a:r>
              <a:rPr lang="en-ID" sz="1200" b="1" dirty="0">
                <a:solidFill>
                  <a:srgbClr val="002060"/>
                </a:solidFill>
              </a:rPr>
              <a:t>1.3</a:t>
            </a:r>
            <a:r>
              <a:rPr lang="fi-FI" sz="1200" b="1" dirty="0">
                <a:solidFill>
                  <a:srgbClr val="002060"/>
                </a:solidFill>
              </a:rPr>
              <a:t>. </a:t>
            </a:r>
            <a:r>
              <a:rPr lang="id-ID" sz="1200" b="1" dirty="0">
                <a:solidFill>
                  <a:srgbClr val="002060"/>
                </a:solidFill>
              </a:rPr>
              <a:t>Pembatasan Masalah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id-ID" sz="1200" b="1" dirty="0">
                <a:solidFill>
                  <a:srgbClr val="002060"/>
                </a:solidFill>
              </a:rPr>
              <a:t>1.4. Rumusan Masalah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id-ID" sz="1200" b="1" dirty="0">
                <a:solidFill>
                  <a:srgbClr val="002060"/>
                </a:solidFill>
              </a:rPr>
              <a:t>1.5. </a:t>
            </a:r>
            <a:r>
              <a:rPr lang="fi-FI" sz="1200" b="1" dirty="0">
                <a:solidFill>
                  <a:srgbClr val="002060"/>
                </a:solidFill>
              </a:rPr>
              <a:t>Maksud dan </a:t>
            </a:r>
            <a:r>
              <a:rPr lang="en-ID" sz="1200" b="1" dirty="0" err="1">
                <a:solidFill>
                  <a:srgbClr val="002060"/>
                </a:solidFill>
              </a:rPr>
              <a:t>Tujuan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en-ID" sz="1200" b="1" dirty="0">
                <a:solidFill>
                  <a:srgbClr val="002060"/>
                </a:solidFill>
              </a:rPr>
              <a:t>        </a:t>
            </a:r>
            <a:r>
              <a:rPr lang="en-ID" sz="1200" b="1" dirty="0" err="1">
                <a:solidFill>
                  <a:srgbClr val="002060"/>
                </a:solidFill>
              </a:rPr>
              <a:t>Penelitian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</a:p>
          <a:p>
            <a:r>
              <a:rPr lang="en-ID" sz="1200" b="1" dirty="0">
                <a:solidFill>
                  <a:srgbClr val="002060"/>
                </a:solidFill>
              </a:rPr>
              <a:t>1.</a:t>
            </a:r>
            <a:r>
              <a:rPr lang="en-AU" sz="1200" b="1" dirty="0">
                <a:solidFill>
                  <a:srgbClr val="002060"/>
                </a:solidFill>
              </a:rPr>
              <a:t>6</a:t>
            </a:r>
            <a:r>
              <a:rPr lang="fi-FI" sz="1200" b="1" dirty="0">
                <a:solidFill>
                  <a:srgbClr val="002060"/>
                </a:solidFill>
              </a:rPr>
              <a:t>. </a:t>
            </a:r>
            <a:r>
              <a:rPr lang="en-ID" sz="1200" b="1" dirty="0" err="1">
                <a:solidFill>
                  <a:srgbClr val="002060"/>
                </a:solidFill>
              </a:rPr>
              <a:t>Kegunaan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  <a:r>
              <a:rPr lang="en-ID" sz="1200" b="1" dirty="0" err="1">
                <a:solidFill>
                  <a:srgbClr val="002060"/>
                </a:solidFill>
              </a:rPr>
              <a:t>Penelitian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en-US" sz="1200" b="1" dirty="0">
                <a:solidFill>
                  <a:srgbClr val="002060"/>
                </a:solidFill>
              </a:rPr>
              <a:t>   1.6.1 </a:t>
            </a:r>
            <a:r>
              <a:rPr lang="en-US" sz="1200" b="1" dirty="0" err="1">
                <a:solidFill>
                  <a:srgbClr val="002060"/>
                </a:solidFill>
              </a:rPr>
              <a:t>Kegunaan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err="1">
                <a:solidFill>
                  <a:srgbClr val="002060"/>
                </a:solidFill>
              </a:rPr>
              <a:t>Operasional</a:t>
            </a:r>
            <a:endParaRPr lang="en-US" sz="1200" b="1" dirty="0">
              <a:solidFill>
                <a:srgbClr val="002060"/>
              </a:solidFill>
            </a:endParaRPr>
          </a:p>
          <a:p>
            <a:r>
              <a:rPr lang="en-US" sz="1200" b="1" dirty="0">
                <a:solidFill>
                  <a:srgbClr val="002060"/>
                </a:solidFill>
              </a:rPr>
              <a:t>            </a:t>
            </a:r>
            <a:r>
              <a:rPr lang="id-ID" sz="1200" b="1" dirty="0">
                <a:solidFill>
                  <a:srgbClr val="002060"/>
                </a:solidFill>
              </a:rPr>
              <a:t> (Praktis)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en-US" sz="1200" b="1" dirty="0">
                <a:solidFill>
                  <a:srgbClr val="002060"/>
                </a:solidFill>
              </a:rPr>
              <a:t>   1.6.2 </a:t>
            </a:r>
            <a:r>
              <a:rPr lang="en-US" sz="1200" b="1" dirty="0" err="1">
                <a:solidFill>
                  <a:srgbClr val="002060"/>
                </a:solidFill>
              </a:rPr>
              <a:t>Kegunaan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err="1">
                <a:solidFill>
                  <a:srgbClr val="002060"/>
                </a:solidFill>
              </a:rPr>
              <a:t>Pengembangan</a:t>
            </a:r>
            <a:endParaRPr lang="en-US" sz="1200" b="1" dirty="0">
              <a:solidFill>
                <a:srgbClr val="002060"/>
              </a:solidFill>
            </a:endParaRPr>
          </a:p>
          <a:p>
            <a:r>
              <a:rPr lang="en-US" sz="1200" b="1" dirty="0">
                <a:solidFill>
                  <a:srgbClr val="002060"/>
                </a:solidFill>
              </a:rPr>
              <a:t>             </a:t>
            </a:r>
            <a:r>
              <a:rPr lang="en-US" sz="1200" b="1" dirty="0" err="1">
                <a:solidFill>
                  <a:srgbClr val="002060"/>
                </a:solidFill>
              </a:rPr>
              <a:t>ilmu</a:t>
            </a:r>
            <a:r>
              <a:rPr lang="id-ID" sz="1200" b="1" dirty="0">
                <a:solidFill>
                  <a:srgbClr val="002060"/>
                </a:solidFill>
              </a:rPr>
              <a:t> (Teoritis)</a:t>
            </a:r>
            <a:endParaRPr lang="en-ID" sz="1200" b="1" dirty="0">
              <a:solidFill>
                <a:srgbClr val="002060"/>
              </a:solidFill>
            </a:endParaRPr>
          </a:p>
        </p:txBody>
      </p:sp>
      <p:sp>
        <p:nvSpPr>
          <p:cNvPr id="46" name="CHANGE TEXT HERE">
            <a:extLst>
              <a:ext uri="{FF2B5EF4-FFF2-40B4-BE49-F238E27FC236}">
                <a16:creationId xmlns:a16="http://schemas.microsoft.com/office/drawing/2014/main" id="{72AC34A0-F817-4FB9-BED8-06409F108B15}"/>
              </a:ext>
            </a:extLst>
          </p:cNvPr>
          <p:cNvSpPr/>
          <p:nvPr/>
        </p:nvSpPr>
        <p:spPr>
          <a:xfrm>
            <a:off x="3601837" y="2520721"/>
            <a:ext cx="2135605" cy="956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500" b="1" dirty="0">
                <a:solidFill>
                  <a:srgbClr val="FF00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BAB 2</a:t>
            </a:r>
          </a:p>
          <a:p>
            <a:pPr algn="ctr">
              <a:lnSpc>
                <a:spcPct val="120000"/>
              </a:lnSpc>
            </a:pPr>
            <a:r>
              <a:rPr lang="en-US" sz="900" b="1" dirty="0">
                <a:solidFill>
                  <a:srgbClr val="FF0000"/>
                </a:solidFill>
              </a:rPr>
              <a:t>TINJAUAN PUSTAKA, KERANGKA PEMIKIRAN DAN HIPOTESIS PENELITIAN</a:t>
            </a:r>
            <a:endParaRPr lang="en-ID" sz="900" b="1" dirty="0">
              <a:solidFill>
                <a:srgbClr val="FF0000"/>
              </a:solidFill>
            </a:endParaRPr>
          </a:p>
          <a:p>
            <a:pPr algn="ctr">
              <a:lnSpc>
                <a:spcPct val="120000"/>
              </a:lnSpc>
            </a:pPr>
            <a:endParaRPr lang="en-US" sz="1500" b="1" dirty="0">
              <a:solidFill>
                <a:srgbClr val="FF0000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47" name="CHANGE TEXT HERE">
            <a:extLst>
              <a:ext uri="{FF2B5EF4-FFF2-40B4-BE49-F238E27FC236}">
                <a16:creationId xmlns:a16="http://schemas.microsoft.com/office/drawing/2014/main" id="{5C473118-EEE8-4A9F-9900-F208A1BE44E2}"/>
              </a:ext>
            </a:extLst>
          </p:cNvPr>
          <p:cNvSpPr txBox="1"/>
          <p:nvPr/>
        </p:nvSpPr>
        <p:spPr>
          <a:xfrm>
            <a:off x="3644652" y="3210229"/>
            <a:ext cx="2135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b="1" dirty="0">
                <a:solidFill>
                  <a:srgbClr val="002060"/>
                </a:solidFill>
              </a:rPr>
              <a:t>2.1 </a:t>
            </a:r>
            <a:r>
              <a:rPr lang="en-ID" sz="1200" b="1" dirty="0" err="1">
                <a:solidFill>
                  <a:srgbClr val="002060"/>
                </a:solidFill>
              </a:rPr>
              <a:t>Tinjauan</a:t>
            </a:r>
            <a:r>
              <a:rPr lang="en-ID" sz="1200" b="1" dirty="0">
                <a:solidFill>
                  <a:srgbClr val="002060"/>
                </a:solidFill>
              </a:rPr>
              <a:t> Pustaka</a:t>
            </a:r>
          </a:p>
          <a:p>
            <a:r>
              <a:rPr lang="en-ID" sz="1200" b="1" dirty="0">
                <a:solidFill>
                  <a:srgbClr val="002060"/>
                </a:solidFill>
              </a:rPr>
              <a:t>2.2 </a:t>
            </a:r>
            <a:r>
              <a:rPr lang="en-ID" sz="1200" b="1" dirty="0" err="1">
                <a:solidFill>
                  <a:srgbClr val="002060"/>
                </a:solidFill>
              </a:rPr>
              <a:t>Kerangka</a:t>
            </a:r>
            <a:r>
              <a:rPr lang="en-ID" sz="1200" b="1" dirty="0">
                <a:solidFill>
                  <a:srgbClr val="002060"/>
                </a:solidFill>
              </a:rPr>
              <a:t> </a:t>
            </a:r>
            <a:r>
              <a:rPr lang="en-AU" sz="1200" b="1" dirty="0" err="1">
                <a:solidFill>
                  <a:srgbClr val="002060"/>
                </a:solidFill>
              </a:rPr>
              <a:t>Pemikiran</a:t>
            </a:r>
            <a:endParaRPr lang="en-ID" sz="1200" b="1" dirty="0">
              <a:solidFill>
                <a:srgbClr val="002060"/>
              </a:solidFill>
            </a:endParaRPr>
          </a:p>
          <a:p>
            <a:r>
              <a:rPr lang="en-ID" sz="1200" b="1" dirty="0">
                <a:solidFill>
                  <a:srgbClr val="002060"/>
                </a:solidFill>
              </a:rPr>
              <a:t>2.3 </a:t>
            </a:r>
            <a:r>
              <a:rPr lang="en-ID" sz="1200" b="1" dirty="0" err="1">
                <a:solidFill>
                  <a:srgbClr val="002060"/>
                </a:solidFill>
              </a:rPr>
              <a:t>Hipotesis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err="1">
                <a:solidFill>
                  <a:srgbClr val="002060"/>
                </a:solidFill>
              </a:rPr>
              <a:t>Penelitian</a:t>
            </a:r>
            <a:endParaRPr lang="en-ID" sz="1200" b="1" dirty="0">
              <a:solidFill>
                <a:srgbClr val="002060"/>
              </a:solidFill>
            </a:endParaRPr>
          </a:p>
        </p:txBody>
      </p:sp>
      <p:sp>
        <p:nvSpPr>
          <p:cNvPr id="49" name="CHANGE TEXT HERE">
            <a:extLst>
              <a:ext uri="{FF2B5EF4-FFF2-40B4-BE49-F238E27FC236}">
                <a16:creationId xmlns:a16="http://schemas.microsoft.com/office/drawing/2014/main" id="{CC25E3EB-E9ED-4CF0-8D3A-E5B87B03CC47}"/>
              </a:ext>
            </a:extLst>
          </p:cNvPr>
          <p:cNvSpPr/>
          <p:nvPr/>
        </p:nvSpPr>
        <p:spPr>
          <a:xfrm>
            <a:off x="6465924" y="2520721"/>
            <a:ext cx="2135605" cy="609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500" b="1" dirty="0">
                <a:solidFill>
                  <a:srgbClr val="FF00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BAB 3</a:t>
            </a:r>
          </a:p>
          <a:p>
            <a:pPr algn="ctr">
              <a:lnSpc>
                <a:spcPct val="120000"/>
              </a:lnSpc>
            </a:pPr>
            <a:r>
              <a:rPr lang="en-ID" sz="1400" b="1" dirty="0">
                <a:solidFill>
                  <a:srgbClr val="FF0000"/>
                </a:solidFill>
              </a:rPr>
              <a:t>METODE PENELITIAN</a:t>
            </a:r>
            <a:endParaRPr lang="en-US" sz="1200" b="1" dirty="0">
              <a:solidFill>
                <a:srgbClr val="FF0000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50" name="CHANGE TEXT HERE">
            <a:extLst>
              <a:ext uri="{FF2B5EF4-FFF2-40B4-BE49-F238E27FC236}">
                <a16:creationId xmlns:a16="http://schemas.microsoft.com/office/drawing/2014/main" id="{E00A14B0-C25A-48E0-AB70-8A8FE9A091DF}"/>
              </a:ext>
            </a:extLst>
          </p:cNvPr>
          <p:cNvSpPr txBox="1"/>
          <p:nvPr/>
        </p:nvSpPr>
        <p:spPr>
          <a:xfrm>
            <a:off x="6429848" y="3130696"/>
            <a:ext cx="2135605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050" b="1" dirty="0">
                <a:solidFill>
                  <a:schemeClr val="accent1"/>
                </a:solidFill>
              </a:rPr>
              <a:t>3.</a:t>
            </a:r>
            <a:r>
              <a:rPr lang="en-US" sz="1050" b="1" dirty="0">
                <a:solidFill>
                  <a:schemeClr val="accent1"/>
                </a:solidFill>
              </a:rPr>
              <a:t>1</a:t>
            </a:r>
            <a:r>
              <a:rPr lang="en-ID" sz="1050" b="1" dirty="0">
                <a:solidFill>
                  <a:schemeClr val="accent1"/>
                </a:solidFill>
              </a:rPr>
              <a:t>. </a:t>
            </a:r>
            <a:r>
              <a:rPr lang="en-US" sz="1050" b="1" dirty="0" err="1">
                <a:solidFill>
                  <a:schemeClr val="accent1"/>
                </a:solidFill>
              </a:rPr>
              <a:t>Metode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Penelitian</a:t>
            </a:r>
            <a:r>
              <a:rPr lang="en-US" sz="1050" b="1" dirty="0">
                <a:solidFill>
                  <a:schemeClr val="accent1"/>
                </a:solidFill>
              </a:rPr>
              <a:t> yang</a:t>
            </a:r>
          </a:p>
          <a:p>
            <a:r>
              <a:rPr lang="en-US" sz="1050" b="1" dirty="0">
                <a:solidFill>
                  <a:schemeClr val="accent1"/>
                </a:solidFill>
              </a:rPr>
              <a:t>        </a:t>
            </a:r>
            <a:r>
              <a:rPr lang="en-US" sz="1050" b="1" dirty="0" err="1">
                <a:solidFill>
                  <a:schemeClr val="accent1"/>
                </a:solidFill>
              </a:rPr>
              <a:t>digunakan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3.2. </a:t>
            </a:r>
            <a:r>
              <a:rPr lang="en-ID" sz="1050" b="1" dirty="0" err="1">
                <a:solidFill>
                  <a:schemeClr val="accent1"/>
                </a:solidFill>
              </a:rPr>
              <a:t>Tempat</a:t>
            </a:r>
            <a:r>
              <a:rPr lang="en-ID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>
                <a:solidFill>
                  <a:schemeClr val="accent1"/>
                </a:solidFill>
              </a:rPr>
              <a:t>dan W</a:t>
            </a:r>
            <a:r>
              <a:rPr lang="en-ID" sz="1050" b="1" dirty="0" err="1">
                <a:solidFill>
                  <a:schemeClr val="accent1"/>
                </a:solidFill>
              </a:rPr>
              <a:t>aktu</a:t>
            </a:r>
            <a:r>
              <a:rPr lang="en-ID" sz="1050" b="1" dirty="0">
                <a:solidFill>
                  <a:schemeClr val="accent1"/>
                </a:solidFill>
              </a:rPr>
              <a:t> </a:t>
            </a:r>
            <a:r>
              <a:rPr lang="en-ID" sz="1050" b="1" dirty="0" err="1">
                <a:solidFill>
                  <a:schemeClr val="accent1"/>
                </a:solidFill>
              </a:rPr>
              <a:t>Penelitian</a:t>
            </a:r>
            <a:r>
              <a:rPr lang="en-ID" sz="1050" b="1" dirty="0">
                <a:solidFill>
                  <a:schemeClr val="accent1"/>
                </a:solidFill>
              </a:rPr>
              <a:t> </a:t>
            </a:r>
          </a:p>
          <a:p>
            <a:r>
              <a:rPr lang="en-US" sz="1050" b="1" dirty="0">
                <a:solidFill>
                  <a:schemeClr val="accent1"/>
                </a:solidFill>
              </a:rPr>
              <a:t>3.3. </a:t>
            </a:r>
            <a:r>
              <a:rPr lang="en-US" sz="1050" b="1" dirty="0" err="1">
                <a:solidFill>
                  <a:schemeClr val="accent1"/>
                </a:solidFill>
              </a:rPr>
              <a:t>Operasional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variabel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ID" sz="1050" b="1" dirty="0">
                <a:solidFill>
                  <a:schemeClr val="accent1"/>
                </a:solidFill>
              </a:rPr>
              <a:t>3.</a:t>
            </a:r>
            <a:r>
              <a:rPr lang="en-US" sz="1050" b="1" dirty="0">
                <a:solidFill>
                  <a:schemeClr val="accent1"/>
                </a:solidFill>
              </a:rPr>
              <a:t>4</a:t>
            </a:r>
            <a:r>
              <a:rPr lang="en-ID" sz="1050" b="1" dirty="0">
                <a:solidFill>
                  <a:schemeClr val="accent1"/>
                </a:solidFill>
              </a:rPr>
              <a:t>. </a:t>
            </a:r>
            <a:r>
              <a:rPr lang="en-US" sz="1050" b="1" dirty="0" err="1">
                <a:solidFill>
                  <a:schemeClr val="accent1"/>
                </a:solidFill>
              </a:rPr>
              <a:t>Tehnik</a:t>
            </a:r>
            <a:r>
              <a:rPr lang="en-US" sz="1050" b="1" dirty="0">
                <a:solidFill>
                  <a:schemeClr val="accent1"/>
                </a:solidFill>
              </a:rPr>
              <a:t> dan </a:t>
            </a:r>
            <a:r>
              <a:rPr lang="en-US" sz="1050" b="1" dirty="0" err="1">
                <a:solidFill>
                  <a:schemeClr val="accent1"/>
                </a:solidFill>
              </a:rPr>
              <a:t>cara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pengumpulan</a:t>
            </a:r>
            <a:endParaRPr lang="en-US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      data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 3.4.1 </a:t>
            </a:r>
            <a:r>
              <a:rPr lang="en-US" sz="1050" b="1" dirty="0" err="1">
                <a:solidFill>
                  <a:schemeClr val="accent1"/>
                </a:solidFill>
              </a:rPr>
              <a:t>Tehnik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pengumpulan</a:t>
            </a:r>
            <a:r>
              <a:rPr lang="en-US" sz="1050" b="1" dirty="0">
                <a:solidFill>
                  <a:schemeClr val="accent1"/>
                </a:solidFill>
              </a:rPr>
              <a:t> data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 3.4.2 Cara </a:t>
            </a:r>
            <a:r>
              <a:rPr lang="en-US" sz="1050" b="1" dirty="0" err="1">
                <a:solidFill>
                  <a:schemeClr val="accent1"/>
                </a:solidFill>
              </a:rPr>
              <a:t>pengumpulan</a:t>
            </a:r>
            <a:r>
              <a:rPr lang="en-US" sz="1050" b="1" dirty="0">
                <a:solidFill>
                  <a:schemeClr val="accent1"/>
                </a:solidFill>
              </a:rPr>
              <a:t> data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ID" sz="1050" b="1" dirty="0">
                <a:solidFill>
                  <a:schemeClr val="accent1"/>
                </a:solidFill>
              </a:rPr>
              <a:t>3.</a:t>
            </a:r>
            <a:r>
              <a:rPr lang="en-US" sz="1050" b="1" dirty="0">
                <a:solidFill>
                  <a:schemeClr val="accent1"/>
                </a:solidFill>
              </a:rPr>
              <a:t>5</a:t>
            </a:r>
            <a:r>
              <a:rPr lang="en-ID" sz="1050" b="1" dirty="0">
                <a:solidFill>
                  <a:schemeClr val="accent1"/>
                </a:solidFill>
              </a:rPr>
              <a:t>. </a:t>
            </a:r>
            <a:r>
              <a:rPr lang="en-US" sz="1050" b="1" dirty="0" err="1">
                <a:solidFill>
                  <a:schemeClr val="accent1"/>
                </a:solidFill>
              </a:rPr>
              <a:t>Tehni</a:t>
            </a:r>
            <a:r>
              <a:rPr lang="id-ID" sz="1050" b="1" dirty="0">
                <a:solidFill>
                  <a:schemeClr val="accent1"/>
                </a:solidFill>
              </a:rPr>
              <a:t>k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penentuan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Sampel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ID" sz="1050" b="1" dirty="0">
                <a:solidFill>
                  <a:schemeClr val="accent1"/>
                </a:solidFill>
              </a:rPr>
              <a:t>3.</a:t>
            </a:r>
            <a:r>
              <a:rPr lang="en-US" sz="1050" b="1" dirty="0">
                <a:solidFill>
                  <a:schemeClr val="accent1"/>
                </a:solidFill>
              </a:rPr>
              <a:t>6</a:t>
            </a:r>
            <a:r>
              <a:rPr lang="en-ID" sz="1050" b="1" dirty="0">
                <a:solidFill>
                  <a:schemeClr val="accent1"/>
                </a:solidFill>
              </a:rPr>
              <a:t>.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Metode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Pengujian</a:t>
            </a:r>
            <a:r>
              <a:rPr lang="en-US" sz="1050" b="1" dirty="0">
                <a:solidFill>
                  <a:schemeClr val="accent1"/>
                </a:solidFill>
              </a:rPr>
              <a:t> Data 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3.6.1 Uji </a:t>
            </a:r>
            <a:r>
              <a:rPr lang="en-US" sz="1050" b="1" dirty="0" err="1">
                <a:solidFill>
                  <a:schemeClr val="accent1"/>
                </a:solidFill>
              </a:rPr>
              <a:t>Validitas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3.6.2 Uji </a:t>
            </a:r>
            <a:r>
              <a:rPr lang="en-US" sz="1050" b="1" dirty="0" err="1">
                <a:solidFill>
                  <a:schemeClr val="accent1"/>
                </a:solidFill>
              </a:rPr>
              <a:t>Reabilitas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3.7. </a:t>
            </a:r>
            <a:r>
              <a:rPr lang="en-US" sz="1050" b="1" dirty="0" err="1">
                <a:solidFill>
                  <a:schemeClr val="accent1"/>
                </a:solidFill>
              </a:rPr>
              <a:t>Metode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Analisis</a:t>
            </a:r>
            <a:r>
              <a:rPr lang="en-US" sz="1050" b="1" dirty="0">
                <a:solidFill>
                  <a:schemeClr val="accent1"/>
                </a:solidFill>
              </a:rPr>
              <a:t> Data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3.7.1 </a:t>
            </a:r>
            <a:r>
              <a:rPr lang="en-US" sz="1050" b="1" dirty="0" err="1">
                <a:solidFill>
                  <a:schemeClr val="accent1"/>
                </a:solidFill>
              </a:rPr>
              <a:t>Analisis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Deskriftif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3.7.2 </a:t>
            </a:r>
            <a:r>
              <a:rPr lang="en-US" sz="1050" b="1" dirty="0" err="1">
                <a:solidFill>
                  <a:schemeClr val="accent1"/>
                </a:solidFill>
              </a:rPr>
              <a:t>Analisis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Verifikatif</a:t>
            </a:r>
            <a:endParaRPr lang="en-ID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3.8. </a:t>
            </a:r>
            <a:r>
              <a:rPr lang="en-US" sz="1050" b="1" dirty="0" err="1">
                <a:solidFill>
                  <a:schemeClr val="accent1"/>
                </a:solidFill>
              </a:rPr>
              <a:t>Rancangan</a:t>
            </a:r>
            <a:r>
              <a:rPr lang="en-US" sz="1050" b="1" dirty="0">
                <a:solidFill>
                  <a:schemeClr val="accent1"/>
                </a:solidFill>
              </a:rPr>
              <a:t> </a:t>
            </a:r>
            <a:r>
              <a:rPr lang="en-US" sz="1050" b="1" dirty="0" err="1">
                <a:solidFill>
                  <a:schemeClr val="accent1"/>
                </a:solidFill>
              </a:rPr>
              <a:t>Pengujian</a:t>
            </a:r>
            <a:endParaRPr lang="en-US" sz="1050" b="1" dirty="0">
              <a:solidFill>
                <a:schemeClr val="accent1"/>
              </a:solidFill>
            </a:endParaRPr>
          </a:p>
          <a:p>
            <a:r>
              <a:rPr lang="en-US" sz="1050" b="1" dirty="0">
                <a:solidFill>
                  <a:schemeClr val="accent1"/>
                </a:solidFill>
              </a:rPr>
              <a:t>        </a:t>
            </a:r>
            <a:r>
              <a:rPr lang="en-US" sz="1050" b="1" dirty="0" err="1">
                <a:solidFill>
                  <a:schemeClr val="accent1"/>
                </a:solidFill>
              </a:rPr>
              <a:t>Hipotesis</a:t>
            </a:r>
            <a:endParaRPr lang="en-ID" sz="1050" b="1" dirty="0">
              <a:solidFill>
                <a:schemeClr val="accent1"/>
              </a:solidFill>
            </a:endParaRPr>
          </a:p>
        </p:txBody>
      </p:sp>
      <p:sp>
        <p:nvSpPr>
          <p:cNvPr id="52" name="CHANGE TEXT HERE">
            <a:extLst>
              <a:ext uri="{FF2B5EF4-FFF2-40B4-BE49-F238E27FC236}">
                <a16:creationId xmlns:a16="http://schemas.microsoft.com/office/drawing/2014/main" id="{0394B8C2-6A95-4381-A905-2099F551745E}"/>
              </a:ext>
            </a:extLst>
          </p:cNvPr>
          <p:cNvSpPr/>
          <p:nvPr/>
        </p:nvSpPr>
        <p:spPr>
          <a:xfrm>
            <a:off x="9310359" y="2625472"/>
            <a:ext cx="2135605" cy="2795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ID" b="1" dirty="0">
                <a:solidFill>
                  <a:srgbClr val="FF0000"/>
                </a:solidFill>
              </a:rPr>
              <a:t>BAB 4</a:t>
            </a:r>
          </a:p>
          <a:p>
            <a:pPr algn="ctr">
              <a:lnSpc>
                <a:spcPct val="120000"/>
              </a:lnSpc>
            </a:pPr>
            <a:r>
              <a:rPr lang="en-ID" sz="1400" b="1" dirty="0">
                <a:solidFill>
                  <a:srgbClr val="FF0000"/>
                </a:solidFill>
              </a:rPr>
              <a:t>HASIL PENELITIAN DAN PEMBAHASAN</a:t>
            </a:r>
          </a:p>
          <a:p>
            <a:pPr algn="ctr">
              <a:lnSpc>
                <a:spcPct val="120000"/>
              </a:lnSpc>
            </a:pPr>
            <a:endParaRPr lang="en-ID" sz="1400" b="1" dirty="0">
              <a:solidFill>
                <a:srgbClr val="FF0000"/>
              </a:solidFill>
            </a:endParaRPr>
          </a:p>
          <a:p>
            <a:pPr algn="ctr"/>
            <a:r>
              <a:rPr lang="fi-FI" b="1" dirty="0">
                <a:solidFill>
                  <a:srgbClr val="FF0000"/>
                </a:solidFill>
              </a:rPr>
              <a:t>BAB V</a:t>
            </a:r>
          </a:p>
          <a:p>
            <a:pPr algn="ctr"/>
            <a:r>
              <a:rPr lang="fi-FI" sz="1400" b="1" dirty="0">
                <a:solidFill>
                  <a:srgbClr val="FF0000"/>
                </a:solidFill>
              </a:rPr>
              <a:t>KESIMPULAN DAN SARAN</a:t>
            </a:r>
            <a:endParaRPr lang="en-ID" sz="1400" dirty="0">
              <a:solidFill>
                <a:srgbClr val="FF0000"/>
              </a:solidFill>
            </a:endParaRPr>
          </a:p>
          <a:p>
            <a:r>
              <a:rPr lang="fi-FI" sz="1400" b="1" dirty="0"/>
              <a:t>5.1 Kesimpulan</a:t>
            </a:r>
            <a:endParaRPr lang="en-ID" sz="1400" b="1" dirty="0"/>
          </a:p>
          <a:p>
            <a:r>
              <a:rPr lang="fi-FI" sz="1400" b="1" dirty="0"/>
              <a:t>5.2 Saran</a:t>
            </a:r>
            <a:endParaRPr lang="en-ID" sz="1400" b="1" dirty="0"/>
          </a:p>
          <a:p>
            <a:r>
              <a:rPr lang="en-ID" sz="1400" b="1" dirty="0"/>
              <a:t>D</a:t>
            </a:r>
            <a:r>
              <a:rPr lang="en-US" sz="1400" b="1" dirty="0"/>
              <a:t>AFTAR PUSTAKA</a:t>
            </a:r>
            <a:endParaRPr lang="en-ID" sz="1400" b="1" dirty="0"/>
          </a:p>
          <a:p>
            <a:r>
              <a:rPr lang="en-ID" sz="1400" b="1" dirty="0"/>
              <a:t>L</a:t>
            </a:r>
            <a:r>
              <a:rPr lang="en-US" sz="1400" b="1" dirty="0"/>
              <a:t>AMPIRAN-LAMPIRAN</a:t>
            </a:r>
            <a:endParaRPr lang="en-ID" sz="1400" b="1" dirty="0"/>
          </a:p>
          <a:p>
            <a:pPr algn="ctr">
              <a:lnSpc>
                <a:spcPct val="120000"/>
              </a:lnSpc>
            </a:pPr>
            <a:endParaRPr lang="en-ID" sz="1400" dirty="0">
              <a:solidFill>
                <a:srgbClr val="FF0000"/>
              </a:solidFill>
            </a:endParaRPr>
          </a:p>
        </p:txBody>
      </p:sp>
      <p:sp>
        <p:nvSpPr>
          <p:cNvPr id="62" name="ICON">
            <a:extLst>
              <a:ext uri="{FF2B5EF4-FFF2-40B4-BE49-F238E27FC236}">
                <a16:creationId xmlns:a16="http://schemas.microsoft.com/office/drawing/2014/main" id="{B017E3CE-0705-48D5-8DA8-B64AC07F2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6047" y="5704564"/>
            <a:ext cx="82719" cy="153621"/>
          </a:xfrm>
          <a:custGeom>
            <a:avLst/>
            <a:gdLst>
              <a:gd name="T0" fmla="*/ 132814 w 249"/>
              <a:gd name="T1" fmla="*/ 43735 h 453"/>
              <a:gd name="T2" fmla="*/ 132814 w 249"/>
              <a:gd name="T3" fmla="*/ 43735 h 453"/>
              <a:gd name="T4" fmla="*/ 94791 w 249"/>
              <a:gd name="T5" fmla="*/ 43735 h 453"/>
              <a:gd name="T6" fmla="*/ 85687 w 249"/>
              <a:gd name="T7" fmla="*/ 58496 h 453"/>
              <a:gd name="T8" fmla="*/ 85687 w 249"/>
              <a:gd name="T9" fmla="*/ 87470 h 453"/>
              <a:gd name="T10" fmla="*/ 132814 w 249"/>
              <a:gd name="T11" fmla="*/ 87470 h 453"/>
              <a:gd name="T12" fmla="*/ 132814 w 249"/>
              <a:gd name="T13" fmla="*/ 126285 h 453"/>
              <a:gd name="T14" fmla="*/ 85687 w 249"/>
              <a:gd name="T15" fmla="*/ 126285 h 453"/>
              <a:gd name="T16" fmla="*/ 85687 w 249"/>
              <a:gd name="T17" fmla="*/ 247103 h 453"/>
              <a:gd name="T18" fmla="*/ 42308 w 249"/>
              <a:gd name="T19" fmla="*/ 247103 h 453"/>
              <a:gd name="T20" fmla="*/ 42308 w 249"/>
              <a:gd name="T21" fmla="*/ 126285 h 453"/>
              <a:gd name="T22" fmla="*/ 0 w 249"/>
              <a:gd name="T23" fmla="*/ 126285 h 453"/>
              <a:gd name="T24" fmla="*/ 0 w 249"/>
              <a:gd name="T25" fmla="*/ 87470 h 453"/>
              <a:gd name="T26" fmla="*/ 42308 w 249"/>
              <a:gd name="T27" fmla="*/ 87470 h 453"/>
              <a:gd name="T28" fmla="*/ 42308 w 249"/>
              <a:gd name="T29" fmla="*/ 63416 h 453"/>
              <a:gd name="T30" fmla="*/ 94791 w 249"/>
              <a:gd name="T31" fmla="*/ 0 h 453"/>
              <a:gd name="T32" fmla="*/ 132814 w 249"/>
              <a:gd name="T33" fmla="*/ 0 h 453"/>
              <a:gd name="T34" fmla="*/ 132814 w 249"/>
              <a:gd name="T35" fmla="*/ 43735 h 4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9" h="453">
                <a:moveTo>
                  <a:pt x="248" y="80"/>
                </a:moveTo>
                <a:lnTo>
                  <a:pt x="248" y="80"/>
                </a:lnTo>
                <a:cubicBezTo>
                  <a:pt x="177" y="80"/>
                  <a:pt x="177" y="80"/>
                  <a:pt x="177" y="80"/>
                </a:cubicBezTo>
                <a:cubicBezTo>
                  <a:pt x="169" y="80"/>
                  <a:pt x="160" y="89"/>
                  <a:pt x="160" y="107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48" y="231"/>
                  <a:pt x="248" y="231"/>
                  <a:pt x="248" y="231"/>
                </a:cubicBezTo>
                <a:cubicBezTo>
                  <a:pt x="160" y="231"/>
                  <a:pt x="160" y="231"/>
                  <a:pt x="160" y="231"/>
                </a:cubicBezTo>
                <a:cubicBezTo>
                  <a:pt x="160" y="452"/>
                  <a:pt x="160" y="452"/>
                  <a:pt x="160" y="452"/>
                </a:cubicBezTo>
                <a:cubicBezTo>
                  <a:pt x="79" y="452"/>
                  <a:pt x="79" y="452"/>
                  <a:pt x="79" y="452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0" y="231"/>
                  <a:pt x="0" y="231"/>
                  <a:pt x="0" y="231"/>
                </a:cubicBezTo>
                <a:cubicBezTo>
                  <a:pt x="0" y="160"/>
                  <a:pt x="0" y="160"/>
                  <a:pt x="0" y="160"/>
                </a:cubicBezTo>
                <a:cubicBezTo>
                  <a:pt x="79" y="160"/>
                  <a:pt x="79" y="160"/>
                  <a:pt x="79" y="160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54"/>
                  <a:pt x="115" y="0"/>
                  <a:pt x="177" y="0"/>
                </a:cubicBezTo>
                <a:cubicBezTo>
                  <a:pt x="248" y="0"/>
                  <a:pt x="248" y="0"/>
                  <a:pt x="248" y="0"/>
                </a:cubicBezTo>
                <a:lnTo>
                  <a:pt x="248" y="8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63" name="ICON">
            <a:extLst>
              <a:ext uri="{FF2B5EF4-FFF2-40B4-BE49-F238E27FC236}">
                <a16:creationId xmlns:a16="http://schemas.microsoft.com/office/drawing/2014/main" id="{F155EEEA-D3BA-4E8F-A4F1-568EC02A7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487" y="5718842"/>
            <a:ext cx="155591" cy="125065"/>
          </a:xfrm>
          <a:custGeom>
            <a:avLst/>
            <a:gdLst>
              <a:gd name="T0" fmla="*/ 250282 w 462"/>
              <a:gd name="T1" fmla="*/ 24258 h 374"/>
              <a:gd name="T2" fmla="*/ 250282 w 462"/>
              <a:gd name="T3" fmla="*/ 24258 h 374"/>
              <a:gd name="T4" fmla="*/ 221508 w 462"/>
              <a:gd name="T5" fmla="*/ 33962 h 374"/>
              <a:gd name="T6" fmla="*/ 240510 w 462"/>
              <a:gd name="T7" fmla="*/ 5391 h 374"/>
              <a:gd name="T8" fmla="*/ 211192 w 462"/>
              <a:gd name="T9" fmla="*/ 19407 h 374"/>
              <a:gd name="T10" fmla="*/ 173189 w 462"/>
              <a:gd name="T11" fmla="*/ 0 h 374"/>
              <a:gd name="T12" fmla="*/ 119983 w 462"/>
              <a:gd name="T13" fmla="*/ 52829 h 374"/>
              <a:gd name="T14" fmla="*/ 124870 w 462"/>
              <a:gd name="T15" fmla="*/ 62532 h 374"/>
              <a:gd name="T16" fmla="*/ 19002 w 462"/>
              <a:gd name="T17" fmla="*/ 10242 h 374"/>
              <a:gd name="T18" fmla="*/ 9229 w 462"/>
              <a:gd name="T19" fmla="*/ 38813 h 374"/>
              <a:gd name="T20" fmla="*/ 33118 w 462"/>
              <a:gd name="T21" fmla="*/ 81400 h 374"/>
              <a:gd name="T22" fmla="*/ 9229 w 462"/>
              <a:gd name="T23" fmla="*/ 72236 h 374"/>
              <a:gd name="T24" fmla="*/ 9229 w 462"/>
              <a:gd name="T25" fmla="*/ 72236 h 374"/>
              <a:gd name="T26" fmla="*/ 53205 w 462"/>
              <a:gd name="T27" fmla="*/ 124526 h 374"/>
              <a:gd name="T28" fmla="*/ 38004 w 462"/>
              <a:gd name="T29" fmla="*/ 124526 h 374"/>
              <a:gd name="T30" fmla="*/ 28774 w 462"/>
              <a:gd name="T31" fmla="*/ 124526 h 374"/>
              <a:gd name="T32" fmla="*/ 77093 w 462"/>
              <a:gd name="T33" fmla="*/ 158487 h 374"/>
              <a:gd name="T34" fmla="*/ 14116 w 462"/>
              <a:gd name="T35" fmla="*/ 182206 h 374"/>
              <a:gd name="T36" fmla="*/ 0 w 462"/>
              <a:gd name="T37" fmla="*/ 182206 h 374"/>
              <a:gd name="T38" fmla="*/ 77093 w 462"/>
              <a:gd name="T39" fmla="*/ 201074 h 374"/>
              <a:gd name="T40" fmla="*/ 221508 w 462"/>
              <a:gd name="T41" fmla="*/ 57681 h 374"/>
              <a:gd name="T42" fmla="*/ 221508 w 462"/>
              <a:gd name="T43" fmla="*/ 52829 h 374"/>
              <a:gd name="T44" fmla="*/ 250282 w 462"/>
              <a:gd name="T45" fmla="*/ 24258 h 3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62" h="374">
                <a:moveTo>
                  <a:pt x="461" y="45"/>
                </a:moveTo>
                <a:lnTo>
                  <a:pt x="461" y="45"/>
                </a:lnTo>
                <a:cubicBezTo>
                  <a:pt x="443" y="54"/>
                  <a:pt x="425" y="63"/>
                  <a:pt x="408" y="63"/>
                </a:cubicBezTo>
                <a:cubicBezTo>
                  <a:pt x="425" y="54"/>
                  <a:pt x="443" y="36"/>
                  <a:pt x="443" y="10"/>
                </a:cubicBezTo>
                <a:cubicBezTo>
                  <a:pt x="425" y="19"/>
                  <a:pt x="408" y="27"/>
                  <a:pt x="389" y="36"/>
                </a:cubicBezTo>
                <a:cubicBezTo>
                  <a:pt x="372" y="19"/>
                  <a:pt x="345" y="0"/>
                  <a:pt x="319" y="0"/>
                </a:cubicBezTo>
                <a:cubicBezTo>
                  <a:pt x="265" y="0"/>
                  <a:pt x="221" y="45"/>
                  <a:pt x="221" y="98"/>
                </a:cubicBezTo>
                <a:cubicBezTo>
                  <a:pt x="221" y="107"/>
                  <a:pt x="221" y="116"/>
                  <a:pt x="230" y="116"/>
                </a:cubicBezTo>
                <a:cubicBezTo>
                  <a:pt x="151" y="116"/>
                  <a:pt x="79" y="81"/>
                  <a:pt x="35" y="19"/>
                </a:cubicBezTo>
                <a:cubicBezTo>
                  <a:pt x="26" y="36"/>
                  <a:pt x="17" y="54"/>
                  <a:pt x="17" y="72"/>
                </a:cubicBezTo>
                <a:cubicBezTo>
                  <a:pt x="17" y="98"/>
                  <a:pt x="35" y="134"/>
                  <a:pt x="61" y="151"/>
                </a:cubicBezTo>
                <a:cubicBezTo>
                  <a:pt x="44" y="143"/>
                  <a:pt x="35" y="143"/>
                  <a:pt x="17" y="134"/>
                </a:cubicBezTo>
                <a:cubicBezTo>
                  <a:pt x="17" y="178"/>
                  <a:pt x="53" y="222"/>
                  <a:pt x="98" y="231"/>
                </a:cubicBezTo>
                <a:cubicBezTo>
                  <a:pt x="89" y="231"/>
                  <a:pt x="79" y="231"/>
                  <a:pt x="70" y="231"/>
                </a:cubicBezTo>
                <a:cubicBezTo>
                  <a:pt x="61" y="231"/>
                  <a:pt x="61" y="231"/>
                  <a:pt x="53" y="231"/>
                </a:cubicBezTo>
                <a:cubicBezTo>
                  <a:pt x="61" y="266"/>
                  <a:pt x="98" y="294"/>
                  <a:pt x="142" y="294"/>
                </a:cubicBezTo>
                <a:cubicBezTo>
                  <a:pt x="106" y="319"/>
                  <a:pt x="70" y="338"/>
                  <a:pt x="26" y="338"/>
                </a:cubicBezTo>
                <a:cubicBezTo>
                  <a:pt x="17" y="338"/>
                  <a:pt x="8" y="338"/>
                  <a:pt x="0" y="338"/>
                </a:cubicBezTo>
                <a:cubicBezTo>
                  <a:pt x="44" y="364"/>
                  <a:pt x="89" y="373"/>
                  <a:pt x="142" y="373"/>
                </a:cubicBezTo>
                <a:cubicBezTo>
                  <a:pt x="319" y="373"/>
                  <a:pt x="408" y="231"/>
                  <a:pt x="408" y="107"/>
                </a:cubicBezTo>
                <a:lnTo>
                  <a:pt x="408" y="98"/>
                </a:lnTo>
                <a:cubicBezTo>
                  <a:pt x="434" y="81"/>
                  <a:pt x="443" y="72"/>
                  <a:pt x="461" y="4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64" name="ICON">
            <a:extLst>
              <a:ext uri="{FF2B5EF4-FFF2-40B4-BE49-F238E27FC236}">
                <a16:creationId xmlns:a16="http://schemas.microsoft.com/office/drawing/2014/main" id="{F2D6E23F-5080-4873-AD0F-B4C3D7FE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5708010"/>
            <a:ext cx="143775" cy="146729"/>
          </a:xfrm>
          <a:custGeom>
            <a:avLst/>
            <a:gdLst>
              <a:gd name="T0" fmla="*/ 187705 w 426"/>
              <a:gd name="T1" fmla="*/ 115822 h 435"/>
              <a:gd name="T2" fmla="*/ 187705 w 426"/>
              <a:gd name="T3" fmla="*/ 115822 h 435"/>
              <a:gd name="T4" fmla="*/ 115888 w 426"/>
              <a:gd name="T5" fmla="*/ 188143 h 435"/>
              <a:gd name="T6" fmla="*/ 42982 w 426"/>
              <a:gd name="T7" fmla="*/ 115822 h 435"/>
              <a:gd name="T8" fmla="*/ 47878 w 426"/>
              <a:gd name="T9" fmla="*/ 106034 h 435"/>
              <a:gd name="T10" fmla="*/ 0 w 426"/>
              <a:gd name="T11" fmla="*/ 106034 h 435"/>
              <a:gd name="T12" fmla="*/ 0 w 426"/>
              <a:gd name="T13" fmla="*/ 197387 h 435"/>
              <a:gd name="T14" fmla="*/ 33733 w 426"/>
              <a:gd name="T15" fmla="*/ 235994 h 435"/>
              <a:gd name="T16" fmla="*/ 197498 w 426"/>
              <a:gd name="T17" fmla="*/ 235994 h 435"/>
              <a:gd name="T18" fmla="*/ 231231 w 426"/>
              <a:gd name="T19" fmla="*/ 197387 h 435"/>
              <a:gd name="T20" fmla="*/ 231231 w 426"/>
              <a:gd name="T21" fmla="*/ 106034 h 435"/>
              <a:gd name="T22" fmla="*/ 183353 w 426"/>
              <a:gd name="T23" fmla="*/ 106034 h 435"/>
              <a:gd name="T24" fmla="*/ 187705 w 426"/>
              <a:gd name="T25" fmla="*/ 115822 h 435"/>
              <a:gd name="T26" fmla="*/ 197498 w 426"/>
              <a:gd name="T27" fmla="*/ 0 h 435"/>
              <a:gd name="T28" fmla="*/ 197498 w 426"/>
              <a:gd name="T29" fmla="*/ 0 h 435"/>
              <a:gd name="T30" fmla="*/ 33733 w 426"/>
              <a:gd name="T31" fmla="*/ 0 h 435"/>
              <a:gd name="T32" fmla="*/ 0 w 426"/>
              <a:gd name="T33" fmla="*/ 38607 h 435"/>
              <a:gd name="T34" fmla="*/ 0 w 426"/>
              <a:gd name="T35" fmla="*/ 77215 h 435"/>
              <a:gd name="T36" fmla="*/ 57672 w 426"/>
              <a:gd name="T37" fmla="*/ 77215 h 435"/>
              <a:gd name="T38" fmla="*/ 115888 w 426"/>
              <a:gd name="T39" fmla="*/ 48395 h 435"/>
              <a:gd name="T40" fmla="*/ 173559 w 426"/>
              <a:gd name="T41" fmla="*/ 77215 h 435"/>
              <a:gd name="T42" fmla="*/ 231231 w 426"/>
              <a:gd name="T43" fmla="*/ 77215 h 435"/>
              <a:gd name="T44" fmla="*/ 231231 w 426"/>
              <a:gd name="T45" fmla="*/ 38607 h 435"/>
              <a:gd name="T46" fmla="*/ 197498 w 426"/>
              <a:gd name="T47" fmla="*/ 0 h 435"/>
              <a:gd name="T48" fmla="*/ 212188 w 426"/>
              <a:gd name="T49" fmla="*/ 48395 h 435"/>
              <a:gd name="T50" fmla="*/ 212188 w 426"/>
              <a:gd name="T51" fmla="*/ 48395 h 435"/>
              <a:gd name="T52" fmla="*/ 207292 w 426"/>
              <a:gd name="T53" fmla="*/ 52745 h 435"/>
              <a:gd name="T54" fmla="*/ 187705 w 426"/>
              <a:gd name="T55" fmla="*/ 52745 h 435"/>
              <a:gd name="T56" fmla="*/ 178456 w 426"/>
              <a:gd name="T57" fmla="*/ 48395 h 435"/>
              <a:gd name="T58" fmla="*/ 178456 w 426"/>
              <a:gd name="T59" fmla="*/ 28820 h 435"/>
              <a:gd name="T60" fmla="*/ 187705 w 426"/>
              <a:gd name="T61" fmla="*/ 19576 h 435"/>
              <a:gd name="T62" fmla="*/ 207292 w 426"/>
              <a:gd name="T63" fmla="*/ 19576 h 435"/>
              <a:gd name="T64" fmla="*/ 212188 w 426"/>
              <a:gd name="T65" fmla="*/ 28820 h 435"/>
              <a:gd name="T66" fmla="*/ 212188 w 426"/>
              <a:gd name="T67" fmla="*/ 48395 h 435"/>
              <a:gd name="T68" fmla="*/ 158869 w 426"/>
              <a:gd name="T69" fmla="*/ 115822 h 435"/>
              <a:gd name="T70" fmla="*/ 158869 w 426"/>
              <a:gd name="T71" fmla="*/ 115822 h 435"/>
              <a:gd name="T72" fmla="*/ 115888 w 426"/>
              <a:gd name="T73" fmla="*/ 72321 h 435"/>
              <a:gd name="T74" fmla="*/ 71818 w 426"/>
              <a:gd name="T75" fmla="*/ 115822 h 435"/>
              <a:gd name="T76" fmla="*/ 115888 w 426"/>
              <a:gd name="T77" fmla="*/ 159323 h 435"/>
              <a:gd name="T78" fmla="*/ 158869 w 426"/>
              <a:gd name="T79" fmla="*/ 115822 h 43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26" h="435">
                <a:moveTo>
                  <a:pt x="345" y="213"/>
                </a:moveTo>
                <a:lnTo>
                  <a:pt x="345" y="213"/>
                </a:lnTo>
                <a:cubicBezTo>
                  <a:pt x="345" y="284"/>
                  <a:pt x="284" y="346"/>
                  <a:pt x="213" y="346"/>
                </a:cubicBezTo>
                <a:cubicBezTo>
                  <a:pt x="142" y="346"/>
                  <a:pt x="79" y="284"/>
                  <a:pt x="79" y="213"/>
                </a:cubicBezTo>
                <a:cubicBezTo>
                  <a:pt x="79" y="203"/>
                  <a:pt x="88" y="203"/>
                  <a:pt x="88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99"/>
                  <a:pt x="26" y="434"/>
                  <a:pt x="62" y="434"/>
                </a:cubicBezTo>
                <a:cubicBezTo>
                  <a:pt x="363" y="434"/>
                  <a:pt x="363" y="434"/>
                  <a:pt x="363" y="434"/>
                </a:cubicBezTo>
                <a:cubicBezTo>
                  <a:pt x="398" y="434"/>
                  <a:pt x="425" y="399"/>
                  <a:pt x="425" y="363"/>
                </a:cubicBezTo>
                <a:cubicBezTo>
                  <a:pt x="425" y="195"/>
                  <a:pt x="425" y="195"/>
                  <a:pt x="425" y="195"/>
                </a:cubicBezTo>
                <a:cubicBezTo>
                  <a:pt x="337" y="195"/>
                  <a:pt x="337" y="195"/>
                  <a:pt x="337" y="195"/>
                </a:cubicBezTo>
                <a:cubicBezTo>
                  <a:pt x="337" y="203"/>
                  <a:pt x="345" y="203"/>
                  <a:pt x="345" y="213"/>
                </a:cubicBezTo>
                <a:close/>
                <a:moveTo>
                  <a:pt x="363" y="0"/>
                </a:moveTo>
                <a:lnTo>
                  <a:pt x="363" y="0"/>
                </a:lnTo>
                <a:cubicBezTo>
                  <a:pt x="62" y="0"/>
                  <a:pt x="62" y="0"/>
                  <a:pt x="62" y="0"/>
                </a:cubicBezTo>
                <a:cubicBezTo>
                  <a:pt x="26" y="0"/>
                  <a:pt x="0" y="36"/>
                  <a:pt x="0" y="71"/>
                </a:cubicBezTo>
                <a:cubicBezTo>
                  <a:pt x="0" y="142"/>
                  <a:pt x="0" y="142"/>
                  <a:pt x="0" y="142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06"/>
                  <a:pt x="168" y="89"/>
                  <a:pt x="213" y="89"/>
                </a:cubicBezTo>
                <a:cubicBezTo>
                  <a:pt x="257" y="89"/>
                  <a:pt x="292" y="106"/>
                  <a:pt x="319" y="142"/>
                </a:cubicBezTo>
                <a:cubicBezTo>
                  <a:pt x="425" y="142"/>
                  <a:pt x="425" y="142"/>
                  <a:pt x="425" y="142"/>
                </a:cubicBezTo>
                <a:cubicBezTo>
                  <a:pt x="425" y="71"/>
                  <a:pt x="425" y="71"/>
                  <a:pt x="425" y="71"/>
                </a:cubicBezTo>
                <a:cubicBezTo>
                  <a:pt x="425" y="36"/>
                  <a:pt x="398" y="0"/>
                  <a:pt x="363" y="0"/>
                </a:cubicBezTo>
                <a:close/>
                <a:moveTo>
                  <a:pt x="390" y="89"/>
                </a:moveTo>
                <a:lnTo>
                  <a:pt x="390" y="89"/>
                </a:lnTo>
                <a:cubicBezTo>
                  <a:pt x="390" y="89"/>
                  <a:pt x="390" y="97"/>
                  <a:pt x="381" y="97"/>
                </a:cubicBezTo>
                <a:cubicBezTo>
                  <a:pt x="345" y="97"/>
                  <a:pt x="345" y="97"/>
                  <a:pt x="345" y="97"/>
                </a:cubicBezTo>
                <a:cubicBezTo>
                  <a:pt x="337" y="97"/>
                  <a:pt x="328" y="89"/>
                  <a:pt x="328" y="89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44"/>
                  <a:pt x="337" y="36"/>
                  <a:pt x="345" y="36"/>
                </a:cubicBezTo>
                <a:cubicBezTo>
                  <a:pt x="381" y="36"/>
                  <a:pt x="381" y="36"/>
                  <a:pt x="381" y="36"/>
                </a:cubicBezTo>
                <a:cubicBezTo>
                  <a:pt x="390" y="36"/>
                  <a:pt x="390" y="44"/>
                  <a:pt x="390" y="53"/>
                </a:cubicBezTo>
                <a:lnTo>
                  <a:pt x="390" y="89"/>
                </a:lnTo>
                <a:close/>
                <a:moveTo>
                  <a:pt x="292" y="213"/>
                </a:moveTo>
                <a:lnTo>
                  <a:pt x="292" y="213"/>
                </a:lnTo>
                <a:cubicBezTo>
                  <a:pt x="292" y="168"/>
                  <a:pt x="257" y="133"/>
                  <a:pt x="213" y="133"/>
                </a:cubicBezTo>
                <a:cubicBezTo>
                  <a:pt x="168" y="133"/>
                  <a:pt x="132" y="168"/>
                  <a:pt x="132" y="213"/>
                </a:cubicBezTo>
                <a:cubicBezTo>
                  <a:pt x="132" y="257"/>
                  <a:pt x="168" y="293"/>
                  <a:pt x="213" y="293"/>
                </a:cubicBezTo>
                <a:cubicBezTo>
                  <a:pt x="257" y="293"/>
                  <a:pt x="292" y="257"/>
                  <a:pt x="292" y="2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65" name="ICON">
            <a:extLst>
              <a:ext uri="{FF2B5EF4-FFF2-40B4-BE49-F238E27FC236}">
                <a16:creationId xmlns:a16="http://schemas.microsoft.com/office/drawing/2014/main" id="{22786FE6-53F6-4858-8692-AA5152568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534" y="5706308"/>
            <a:ext cx="152134" cy="150132"/>
          </a:xfrm>
          <a:custGeom>
            <a:avLst/>
            <a:gdLst>
              <a:gd name="T0" fmla="*/ 14641 w 445"/>
              <a:gd name="T1" fmla="*/ 58439 h 436"/>
              <a:gd name="T2" fmla="*/ 14641 w 445"/>
              <a:gd name="T3" fmla="*/ 58439 h 436"/>
              <a:gd name="T4" fmla="*/ 33619 w 445"/>
              <a:gd name="T5" fmla="*/ 101585 h 436"/>
              <a:gd name="T6" fmla="*/ 62901 w 445"/>
              <a:gd name="T7" fmla="*/ 111416 h 436"/>
              <a:gd name="T8" fmla="*/ 67781 w 445"/>
              <a:gd name="T9" fmla="*/ 111416 h 436"/>
              <a:gd name="T10" fmla="*/ 72661 w 445"/>
              <a:gd name="T11" fmla="*/ 135447 h 436"/>
              <a:gd name="T12" fmla="*/ 72661 w 445"/>
              <a:gd name="T13" fmla="*/ 135447 h 436"/>
              <a:gd name="T14" fmla="*/ 0 w 445"/>
              <a:gd name="T15" fmla="*/ 188425 h 436"/>
              <a:gd name="T16" fmla="*/ 62901 w 445"/>
              <a:gd name="T17" fmla="*/ 237579 h 436"/>
              <a:gd name="T18" fmla="*/ 62901 w 445"/>
              <a:gd name="T19" fmla="*/ 237579 h 436"/>
              <a:gd name="T20" fmla="*/ 67781 w 445"/>
              <a:gd name="T21" fmla="*/ 237579 h 436"/>
              <a:gd name="T22" fmla="*/ 106280 w 445"/>
              <a:gd name="T23" fmla="*/ 227748 h 436"/>
              <a:gd name="T24" fmla="*/ 135020 w 445"/>
              <a:gd name="T25" fmla="*/ 174771 h 436"/>
              <a:gd name="T26" fmla="*/ 111161 w 445"/>
              <a:gd name="T27" fmla="*/ 125616 h 436"/>
              <a:gd name="T28" fmla="*/ 96520 w 445"/>
              <a:gd name="T29" fmla="*/ 111416 h 436"/>
              <a:gd name="T30" fmla="*/ 106280 w 445"/>
              <a:gd name="T31" fmla="*/ 96670 h 436"/>
              <a:gd name="T32" fmla="*/ 125259 w 445"/>
              <a:gd name="T33" fmla="*/ 53524 h 436"/>
              <a:gd name="T34" fmla="*/ 106280 w 445"/>
              <a:gd name="T35" fmla="*/ 9831 h 436"/>
              <a:gd name="T36" fmla="*/ 115499 w 445"/>
              <a:gd name="T37" fmla="*/ 9831 h 436"/>
              <a:gd name="T38" fmla="*/ 135020 w 445"/>
              <a:gd name="T39" fmla="*/ 0 h 436"/>
              <a:gd name="T40" fmla="*/ 135020 w 445"/>
              <a:gd name="T41" fmla="*/ 0 h 436"/>
              <a:gd name="T42" fmla="*/ 77541 w 445"/>
              <a:gd name="T43" fmla="*/ 0 h 436"/>
              <a:gd name="T44" fmla="*/ 14641 w 445"/>
              <a:gd name="T45" fmla="*/ 58439 h 436"/>
              <a:gd name="T46" fmla="*/ 111161 w 445"/>
              <a:gd name="T47" fmla="*/ 179140 h 436"/>
              <a:gd name="T48" fmla="*/ 111161 w 445"/>
              <a:gd name="T49" fmla="*/ 179140 h 436"/>
              <a:gd name="T50" fmla="*/ 72661 w 445"/>
              <a:gd name="T51" fmla="*/ 213002 h 436"/>
              <a:gd name="T52" fmla="*/ 29281 w 445"/>
              <a:gd name="T53" fmla="*/ 188425 h 436"/>
              <a:gd name="T54" fmla="*/ 38500 w 445"/>
              <a:gd name="T55" fmla="*/ 159478 h 436"/>
              <a:gd name="T56" fmla="*/ 67781 w 445"/>
              <a:gd name="T57" fmla="*/ 150194 h 436"/>
              <a:gd name="T58" fmla="*/ 72661 w 445"/>
              <a:gd name="T59" fmla="*/ 150194 h 436"/>
              <a:gd name="T60" fmla="*/ 111161 w 445"/>
              <a:gd name="T61" fmla="*/ 179140 h 436"/>
              <a:gd name="T62" fmla="*/ 96520 w 445"/>
              <a:gd name="T63" fmla="*/ 43693 h 436"/>
              <a:gd name="T64" fmla="*/ 96520 w 445"/>
              <a:gd name="T65" fmla="*/ 43693 h 436"/>
              <a:gd name="T66" fmla="*/ 77541 w 445"/>
              <a:gd name="T67" fmla="*/ 92301 h 436"/>
              <a:gd name="T68" fmla="*/ 72661 w 445"/>
              <a:gd name="T69" fmla="*/ 92301 h 436"/>
              <a:gd name="T70" fmla="*/ 43922 w 445"/>
              <a:gd name="T71" fmla="*/ 63354 h 436"/>
              <a:gd name="T72" fmla="*/ 43922 w 445"/>
              <a:gd name="T73" fmla="*/ 33862 h 436"/>
              <a:gd name="T74" fmla="*/ 58020 w 445"/>
              <a:gd name="T75" fmla="*/ 14200 h 436"/>
              <a:gd name="T76" fmla="*/ 62901 w 445"/>
              <a:gd name="T77" fmla="*/ 14200 h 436"/>
              <a:gd name="T78" fmla="*/ 96520 w 445"/>
              <a:gd name="T79" fmla="*/ 43693 h 436"/>
              <a:gd name="T80" fmla="*/ 202258 w 445"/>
              <a:gd name="T81" fmla="*/ 92301 h 436"/>
              <a:gd name="T82" fmla="*/ 202258 w 445"/>
              <a:gd name="T83" fmla="*/ 92301 h 436"/>
              <a:gd name="T84" fmla="*/ 202258 w 445"/>
              <a:gd name="T85" fmla="*/ 53524 h 436"/>
              <a:gd name="T86" fmla="*/ 172977 w 445"/>
              <a:gd name="T87" fmla="*/ 53524 h 436"/>
              <a:gd name="T88" fmla="*/ 172977 w 445"/>
              <a:gd name="T89" fmla="*/ 92301 h 436"/>
              <a:gd name="T90" fmla="*/ 135020 w 445"/>
              <a:gd name="T91" fmla="*/ 92301 h 436"/>
              <a:gd name="T92" fmla="*/ 135020 w 445"/>
              <a:gd name="T93" fmla="*/ 116332 h 436"/>
              <a:gd name="T94" fmla="*/ 172977 w 445"/>
              <a:gd name="T95" fmla="*/ 116332 h 436"/>
              <a:gd name="T96" fmla="*/ 172977 w 445"/>
              <a:gd name="T97" fmla="*/ 159478 h 436"/>
              <a:gd name="T98" fmla="*/ 202258 w 445"/>
              <a:gd name="T99" fmla="*/ 159478 h 436"/>
              <a:gd name="T100" fmla="*/ 202258 w 445"/>
              <a:gd name="T101" fmla="*/ 116332 h 436"/>
              <a:gd name="T102" fmla="*/ 240758 w 445"/>
              <a:gd name="T103" fmla="*/ 116332 h 436"/>
              <a:gd name="T104" fmla="*/ 240758 w 445"/>
              <a:gd name="T105" fmla="*/ 92301 h 436"/>
              <a:gd name="T106" fmla="*/ 202258 w 445"/>
              <a:gd name="T107" fmla="*/ 92301 h 4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" h="436">
                <a:moveTo>
                  <a:pt x="27" y="107"/>
                </a:moveTo>
                <a:lnTo>
                  <a:pt x="27" y="107"/>
                </a:lnTo>
                <a:cubicBezTo>
                  <a:pt x="27" y="142"/>
                  <a:pt x="36" y="169"/>
                  <a:pt x="62" y="186"/>
                </a:cubicBezTo>
                <a:cubicBezTo>
                  <a:pt x="81" y="195"/>
                  <a:pt x="107" y="204"/>
                  <a:pt x="116" y="204"/>
                </a:cubicBezTo>
                <a:lnTo>
                  <a:pt x="125" y="204"/>
                </a:lnTo>
                <a:cubicBezTo>
                  <a:pt x="125" y="204"/>
                  <a:pt x="116" y="222"/>
                  <a:pt x="134" y="248"/>
                </a:cubicBezTo>
                <a:cubicBezTo>
                  <a:pt x="107" y="248"/>
                  <a:pt x="0" y="257"/>
                  <a:pt x="0" y="345"/>
                </a:cubicBezTo>
                <a:cubicBezTo>
                  <a:pt x="0" y="435"/>
                  <a:pt x="98" y="435"/>
                  <a:pt x="116" y="435"/>
                </a:cubicBezTo>
                <a:cubicBezTo>
                  <a:pt x="116" y="435"/>
                  <a:pt x="116" y="435"/>
                  <a:pt x="125" y="435"/>
                </a:cubicBezTo>
                <a:cubicBezTo>
                  <a:pt x="134" y="435"/>
                  <a:pt x="169" y="435"/>
                  <a:pt x="196" y="417"/>
                </a:cubicBezTo>
                <a:cubicBezTo>
                  <a:pt x="231" y="399"/>
                  <a:pt x="249" y="364"/>
                  <a:pt x="249" y="320"/>
                </a:cubicBezTo>
                <a:cubicBezTo>
                  <a:pt x="249" y="275"/>
                  <a:pt x="222" y="248"/>
                  <a:pt x="205" y="230"/>
                </a:cubicBezTo>
                <a:cubicBezTo>
                  <a:pt x="187" y="222"/>
                  <a:pt x="178" y="213"/>
                  <a:pt x="178" y="204"/>
                </a:cubicBezTo>
                <a:cubicBezTo>
                  <a:pt x="178" y="195"/>
                  <a:pt x="187" y="186"/>
                  <a:pt x="196" y="177"/>
                </a:cubicBezTo>
                <a:cubicBezTo>
                  <a:pt x="213" y="160"/>
                  <a:pt x="231" y="142"/>
                  <a:pt x="231" y="98"/>
                </a:cubicBezTo>
                <a:cubicBezTo>
                  <a:pt x="231" y="62"/>
                  <a:pt x="222" y="36"/>
                  <a:pt x="196" y="18"/>
                </a:cubicBezTo>
                <a:lnTo>
                  <a:pt x="213" y="18"/>
                </a:lnTo>
                <a:cubicBezTo>
                  <a:pt x="231" y="18"/>
                  <a:pt x="249" y="9"/>
                  <a:pt x="24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34" y="0"/>
                  <a:pt x="27" y="0"/>
                  <a:pt x="27" y="107"/>
                </a:cubicBezTo>
                <a:close/>
                <a:moveTo>
                  <a:pt x="205" y="328"/>
                </a:moveTo>
                <a:lnTo>
                  <a:pt x="205" y="328"/>
                </a:lnTo>
                <a:cubicBezTo>
                  <a:pt x="213" y="364"/>
                  <a:pt x="178" y="390"/>
                  <a:pt x="134" y="390"/>
                </a:cubicBezTo>
                <a:cubicBezTo>
                  <a:pt x="90" y="399"/>
                  <a:pt x="54" y="381"/>
                  <a:pt x="54" y="345"/>
                </a:cubicBezTo>
                <a:cubicBezTo>
                  <a:pt x="45" y="328"/>
                  <a:pt x="54" y="310"/>
                  <a:pt x="71" y="292"/>
                </a:cubicBezTo>
                <a:cubicBezTo>
                  <a:pt x="90" y="283"/>
                  <a:pt x="107" y="275"/>
                  <a:pt x="125" y="275"/>
                </a:cubicBezTo>
                <a:cubicBezTo>
                  <a:pt x="134" y="275"/>
                  <a:pt x="134" y="275"/>
                  <a:pt x="134" y="275"/>
                </a:cubicBezTo>
                <a:cubicBezTo>
                  <a:pt x="178" y="275"/>
                  <a:pt x="205" y="301"/>
                  <a:pt x="205" y="328"/>
                </a:cubicBezTo>
                <a:close/>
                <a:moveTo>
                  <a:pt x="178" y="80"/>
                </a:moveTo>
                <a:lnTo>
                  <a:pt x="178" y="80"/>
                </a:lnTo>
                <a:cubicBezTo>
                  <a:pt x="187" y="124"/>
                  <a:pt x="169" y="160"/>
                  <a:pt x="143" y="169"/>
                </a:cubicBezTo>
                <a:cubicBezTo>
                  <a:pt x="143" y="169"/>
                  <a:pt x="143" y="169"/>
                  <a:pt x="134" y="169"/>
                </a:cubicBezTo>
                <a:cubicBezTo>
                  <a:pt x="107" y="169"/>
                  <a:pt x="90" y="151"/>
                  <a:pt x="81" y="116"/>
                </a:cubicBezTo>
                <a:cubicBezTo>
                  <a:pt x="71" y="98"/>
                  <a:pt x="71" y="80"/>
                  <a:pt x="81" y="62"/>
                </a:cubicBezTo>
                <a:cubicBezTo>
                  <a:pt x="81" y="45"/>
                  <a:pt x="98" y="36"/>
                  <a:pt x="107" y="26"/>
                </a:cubicBezTo>
                <a:lnTo>
                  <a:pt x="116" y="26"/>
                </a:lnTo>
                <a:cubicBezTo>
                  <a:pt x="151" y="26"/>
                  <a:pt x="169" y="45"/>
                  <a:pt x="178" y="80"/>
                </a:cubicBezTo>
                <a:close/>
                <a:moveTo>
                  <a:pt x="373" y="169"/>
                </a:moveTo>
                <a:lnTo>
                  <a:pt x="373" y="169"/>
                </a:lnTo>
                <a:cubicBezTo>
                  <a:pt x="373" y="98"/>
                  <a:pt x="373" y="98"/>
                  <a:pt x="373" y="98"/>
                </a:cubicBezTo>
                <a:cubicBezTo>
                  <a:pt x="319" y="98"/>
                  <a:pt x="319" y="98"/>
                  <a:pt x="319" y="98"/>
                </a:cubicBezTo>
                <a:cubicBezTo>
                  <a:pt x="319" y="169"/>
                  <a:pt x="319" y="169"/>
                  <a:pt x="319" y="169"/>
                </a:cubicBezTo>
                <a:cubicBezTo>
                  <a:pt x="249" y="169"/>
                  <a:pt x="249" y="169"/>
                  <a:pt x="249" y="169"/>
                </a:cubicBezTo>
                <a:cubicBezTo>
                  <a:pt x="249" y="213"/>
                  <a:pt x="249" y="213"/>
                  <a:pt x="249" y="213"/>
                </a:cubicBezTo>
                <a:cubicBezTo>
                  <a:pt x="319" y="213"/>
                  <a:pt x="319" y="213"/>
                  <a:pt x="319" y="213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373" y="292"/>
                  <a:pt x="373" y="292"/>
                  <a:pt x="373" y="292"/>
                </a:cubicBezTo>
                <a:cubicBezTo>
                  <a:pt x="373" y="213"/>
                  <a:pt x="373" y="213"/>
                  <a:pt x="373" y="213"/>
                </a:cubicBezTo>
                <a:cubicBezTo>
                  <a:pt x="444" y="213"/>
                  <a:pt x="444" y="213"/>
                  <a:pt x="444" y="213"/>
                </a:cubicBezTo>
                <a:cubicBezTo>
                  <a:pt x="444" y="169"/>
                  <a:pt x="444" y="169"/>
                  <a:pt x="444" y="169"/>
                </a:cubicBezTo>
                <a:lnTo>
                  <a:pt x="373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91" name="ICON">
            <a:extLst>
              <a:ext uri="{FF2B5EF4-FFF2-40B4-BE49-F238E27FC236}">
                <a16:creationId xmlns:a16="http://schemas.microsoft.com/office/drawing/2014/main" id="{E7D18184-A833-4EB3-8099-E54B8D4B8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8885" y="5704564"/>
            <a:ext cx="82719" cy="153621"/>
          </a:xfrm>
          <a:custGeom>
            <a:avLst/>
            <a:gdLst>
              <a:gd name="T0" fmla="*/ 132814 w 249"/>
              <a:gd name="T1" fmla="*/ 43735 h 453"/>
              <a:gd name="T2" fmla="*/ 132814 w 249"/>
              <a:gd name="T3" fmla="*/ 43735 h 453"/>
              <a:gd name="T4" fmla="*/ 94791 w 249"/>
              <a:gd name="T5" fmla="*/ 43735 h 453"/>
              <a:gd name="T6" fmla="*/ 85687 w 249"/>
              <a:gd name="T7" fmla="*/ 58496 h 453"/>
              <a:gd name="T8" fmla="*/ 85687 w 249"/>
              <a:gd name="T9" fmla="*/ 87470 h 453"/>
              <a:gd name="T10" fmla="*/ 132814 w 249"/>
              <a:gd name="T11" fmla="*/ 87470 h 453"/>
              <a:gd name="T12" fmla="*/ 132814 w 249"/>
              <a:gd name="T13" fmla="*/ 126285 h 453"/>
              <a:gd name="T14" fmla="*/ 85687 w 249"/>
              <a:gd name="T15" fmla="*/ 126285 h 453"/>
              <a:gd name="T16" fmla="*/ 85687 w 249"/>
              <a:gd name="T17" fmla="*/ 247103 h 453"/>
              <a:gd name="T18" fmla="*/ 42308 w 249"/>
              <a:gd name="T19" fmla="*/ 247103 h 453"/>
              <a:gd name="T20" fmla="*/ 42308 w 249"/>
              <a:gd name="T21" fmla="*/ 126285 h 453"/>
              <a:gd name="T22" fmla="*/ 0 w 249"/>
              <a:gd name="T23" fmla="*/ 126285 h 453"/>
              <a:gd name="T24" fmla="*/ 0 w 249"/>
              <a:gd name="T25" fmla="*/ 87470 h 453"/>
              <a:gd name="T26" fmla="*/ 42308 w 249"/>
              <a:gd name="T27" fmla="*/ 87470 h 453"/>
              <a:gd name="T28" fmla="*/ 42308 w 249"/>
              <a:gd name="T29" fmla="*/ 63416 h 453"/>
              <a:gd name="T30" fmla="*/ 94791 w 249"/>
              <a:gd name="T31" fmla="*/ 0 h 453"/>
              <a:gd name="T32" fmla="*/ 132814 w 249"/>
              <a:gd name="T33" fmla="*/ 0 h 453"/>
              <a:gd name="T34" fmla="*/ 132814 w 249"/>
              <a:gd name="T35" fmla="*/ 43735 h 4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9" h="453">
                <a:moveTo>
                  <a:pt x="248" y="80"/>
                </a:moveTo>
                <a:lnTo>
                  <a:pt x="248" y="80"/>
                </a:lnTo>
                <a:cubicBezTo>
                  <a:pt x="177" y="80"/>
                  <a:pt x="177" y="80"/>
                  <a:pt x="177" y="80"/>
                </a:cubicBezTo>
                <a:cubicBezTo>
                  <a:pt x="169" y="80"/>
                  <a:pt x="160" y="89"/>
                  <a:pt x="160" y="107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48" y="231"/>
                  <a:pt x="248" y="231"/>
                  <a:pt x="248" y="231"/>
                </a:cubicBezTo>
                <a:cubicBezTo>
                  <a:pt x="160" y="231"/>
                  <a:pt x="160" y="231"/>
                  <a:pt x="160" y="231"/>
                </a:cubicBezTo>
                <a:cubicBezTo>
                  <a:pt x="160" y="452"/>
                  <a:pt x="160" y="452"/>
                  <a:pt x="160" y="452"/>
                </a:cubicBezTo>
                <a:cubicBezTo>
                  <a:pt x="79" y="452"/>
                  <a:pt x="79" y="452"/>
                  <a:pt x="79" y="452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0" y="231"/>
                  <a:pt x="0" y="231"/>
                  <a:pt x="0" y="231"/>
                </a:cubicBezTo>
                <a:cubicBezTo>
                  <a:pt x="0" y="160"/>
                  <a:pt x="0" y="160"/>
                  <a:pt x="0" y="160"/>
                </a:cubicBezTo>
                <a:cubicBezTo>
                  <a:pt x="79" y="160"/>
                  <a:pt x="79" y="160"/>
                  <a:pt x="79" y="160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54"/>
                  <a:pt x="115" y="0"/>
                  <a:pt x="177" y="0"/>
                </a:cubicBezTo>
                <a:cubicBezTo>
                  <a:pt x="248" y="0"/>
                  <a:pt x="248" y="0"/>
                  <a:pt x="248" y="0"/>
                </a:cubicBezTo>
                <a:lnTo>
                  <a:pt x="248" y="8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92" name="ICON">
            <a:extLst>
              <a:ext uri="{FF2B5EF4-FFF2-40B4-BE49-F238E27FC236}">
                <a16:creationId xmlns:a16="http://schemas.microsoft.com/office/drawing/2014/main" id="{C081400B-CFE1-498C-9CCE-F6265B449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1325" y="5718842"/>
            <a:ext cx="155591" cy="125065"/>
          </a:xfrm>
          <a:custGeom>
            <a:avLst/>
            <a:gdLst>
              <a:gd name="T0" fmla="*/ 250282 w 462"/>
              <a:gd name="T1" fmla="*/ 24258 h 374"/>
              <a:gd name="T2" fmla="*/ 250282 w 462"/>
              <a:gd name="T3" fmla="*/ 24258 h 374"/>
              <a:gd name="T4" fmla="*/ 221508 w 462"/>
              <a:gd name="T5" fmla="*/ 33962 h 374"/>
              <a:gd name="T6" fmla="*/ 240510 w 462"/>
              <a:gd name="T7" fmla="*/ 5391 h 374"/>
              <a:gd name="T8" fmla="*/ 211192 w 462"/>
              <a:gd name="T9" fmla="*/ 19407 h 374"/>
              <a:gd name="T10" fmla="*/ 173189 w 462"/>
              <a:gd name="T11" fmla="*/ 0 h 374"/>
              <a:gd name="T12" fmla="*/ 119983 w 462"/>
              <a:gd name="T13" fmla="*/ 52829 h 374"/>
              <a:gd name="T14" fmla="*/ 124870 w 462"/>
              <a:gd name="T15" fmla="*/ 62532 h 374"/>
              <a:gd name="T16" fmla="*/ 19002 w 462"/>
              <a:gd name="T17" fmla="*/ 10242 h 374"/>
              <a:gd name="T18" fmla="*/ 9229 w 462"/>
              <a:gd name="T19" fmla="*/ 38813 h 374"/>
              <a:gd name="T20" fmla="*/ 33118 w 462"/>
              <a:gd name="T21" fmla="*/ 81400 h 374"/>
              <a:gd name="T22" fmla="*/ 9229 w 462"/>
              <a:gd name="T23" fmla="*/ 72236 h 374"/>
              <a:gd name="T24" fmla="*/ 9229 w 462"/>
              <a:gd name="T25" fmla="*/ 72236 h 374"/>
              <a:gd name="T26" fmla="*/ 53205 w 462"/>
              <a:gd name="T27" fmla="*/ 124526 h 374"/>
              <a:gd name="T28" fmla="*/ 38004 w 462"/>
              <a:gd name="T29" fmla="*/ 124526 h 374"/>
              <a:gd name="T30" fmla="*/ 28774 w 462"/>
              <a:gd name="T31" fmla="*/ 124526 h 374"/>
              <a:gd name="T32" fmla="*/ 77093 w 462"/>
              <a:gd name="T33" fmla="*/ 158487 h 374"/>
              <a:gd name="T34" fmla="*/ 14116 w 462"/>
              <a:gd name="T35" fmla="*/ 182206 h 374"/>
              <a:gd name="T36" fmla="*/ 0 w 462"/>
              <a:gd name="T37" fmla="*/ 182206 h 374"/>
              <a:gd name="T38" fmla="*/ 77093 w 462"/>
              <a:gd name="T39" fmla="*/ 201074 h 374"/>
              <a:gd name="T40" fmla="*/ 221508 w 462"/>
              <a:gd name="T41" fmla="*/ 57681 h 374"/>
              <a:gd name="T42" fmla="*/ 221508 w 462"/>
              <a:gd name="T43" fmla="*/ 52829 h 374"/>
              <a:gd name="T44" fmla="*/ 250282 w 462"/>
              <a:gd name="T45" fmla="*/ 24258 h 3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62" h="374">
                <a:moveTo>
                  <a:pt x="461" y="45"/>
                </a:moveTo>
                <a:lnTo>
                  <a:pt x="461" y="45"/>
                </a:lnTo>
                <a:cubicBezTo>
                  <a:pt x="443" y="54"/>
                  <a:pt x="425" y="63"/>
                  <a:pt x="408" y="63"/>
                </a:cubicBezTo>
                <a:cubicBezTo>
                  <a:pt x="425" y="54"/>
                  <a:pt x="443" y="36"/>
                  <a:pt x="443" y="10"/>
                </a:cubicBezTo>
                <a:cubicBezTo>
                  <a:pt x="425" y="19"/>
                  <a:pt x="408" y="27"/>
                  <a:pt x="389" y="36"/>
                </a:cubicBezTo>
                <a:cubicBezTo>
                  <a:pt x="372" y="19"/>
                  <a:pt x="345" y="0"/>
                  <a:pt x="319" y="0"/>
                </a:cubicBezTo>
                <a:cubicBezTo>
                  <a:pt x="265" y="0"/>
                  <a:pt x="221" y="45"/>
                  <a:pt x="221" y="98"/>
                </a:cubicBezTo>
                <a:cubicBezTo>
                  <a:pt x="221" y="107"/>
                  <a:pt x="221" y="116"/>
                  <a:pt x="230" y="116"/>
                </a:cubicBezTo>
                <a:cubicBezTo>
                  <a:pt x="151" y="116"/>
                  <a:pt x="79" y="81"/>
                  <a:pt x="35" y="19"/>
                </a:cubicBezTo>
                <a:cubicBezTo>
                  <a:pt x="26" y="36"/>
                  <a:pt x="17" y="54"/>
                  <a:pt x="17" y="72"/>
                </a:cubicBezTo>
                <a:cubicBezTo>
                  <a:pt x="17" y="98"/>
                  <a:pt x="35" y="134"/>
                  <a:pt x="61" y="151"/>
                </a:cubicBezTo>
                <a:cubicBezTo>
                  <a:pt x="44" y="143"/>
                  <a:pt x="35" y="143"/>
                  <a:pt x="17" y="134"/>
                </a:cubicBezTo>
                <a:cubicBezTo>
                  <a:pt x="17" y="178"/>
                  <a:pt x="53" y="222"/>
                  <a:pt x="98" y="231"/>
                </a:cubicBezTo>
                <a:cubicBezTo>
                  <a:pt x="89" y="231"/>
                  <a:pt x="79" y="231"/>
                  <a:pt x="70" y="231"/>
                </a:cubicBezTo>
                <a:cubicBezTo>
                  <a:pt x="61" y="231"/>
                  <a:pt x="61" y="231"/>
                  <a:pt x="53" y="231"/>
                </a:cubicBezTo>
                <a:cubicBezTo>
                  <a:pt x="61" y="266"/>
                  <a:pt x="98" y="294"/>
                  <a:pt x="142" y="294"/>
                </a:cubicBezTo>
                <a:cubicBezTo>
                  <a:pt x="106" y="319"/>
                  <a:pt x="70" y="338"/>
                  <a:pt x="26" y="338"/>
                </a:cubicBezTo>
                <a:cubicBezTo>
                  <a:pt x="17" y="338"/>
                  <a:pt x="8" y="338"/>
                  <a:pt x="0" y="338"/>
                </a:cubicBezTo>
                <a:cubicBezTo>
                  <a:pt x="44" y="364"/>
                  <a:pt x="89" y="373"/>
                  <a:pt x="142" y="373"/>
                </a:cubicBezTo>
                <a:cubicBezTo>
                  <a:pt x="319" y="373"/>
                  <a:pt x="408" y="231"/>
                  <a:pt x="408" y="107"/>
                </a:cubicBezTo>
                <a:lnTo>
                  <a:pt x="408" y="98"/>
                </a:lnTo>
                <a:cubicBezTo>
                  <a:pt x="434" y="81"/>
                  <a:pt x="443" y="72"/>
                  <a:pt x="461" y="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93" name="ICON">
            <a:extLst>
              <a:ext uri="{FF2B5EF4-FFF2-40B4-BE49-F238E27FC236}">
                <a16:creationId xmlns:a16="http://schemas.microsoft.com/office/drawing/2014/main" id="{78750D5C-8FBF-42B5-B27D-2264BB204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6601" y="5708010"/>
            <a:ext cx="143775" cy="146729"/>
          </a:xfrm>
          <a:custGeom>
            <a:avLst/>
            <a:gdLst>
              <a:gd name="T0" fmla="*/ 187705 w 426"/>
              <a:gd name="T1" fmla="*/ 115822 h 435"/>
              <a:gd name="T2" fmla="*/ 187705 w 426"/>
              <a:gd name="T3" fmla="*/ 115822 h 435"/>
              <a:gd name="T4" fmla="*/ 115888 w 426"/>
              <a:gd name="T5" fmla="*/ 188143 h 435"/>
              <a:gd name="T6" fmla="*/ 42982 w 426"/>
              <a:gd name="T7" fmla="*/ 115822 h 435"/>
              <a:gd name="T8" fmla="*/ 47878 w 426"/>
              <a:gd name="T9" fmla="*/ 106034 h 435"/>
              <a:gd name="T10" fmla="*/ 0 w 426"/>
              <a:gd name="T11" fmla="*/ 106034 h 435"/>
              <a:gd name="T12" fmla="*/ 0 w 426"/>
              <a:gd name="T13" fmla="*/ 197387 h 435"/>
              <a:gd name="T14" fmla="*/ 33733 w 426"/>
              <a:gd name="T15" fmla="*/ 235994 h 435"/>
              <a:gd name="T16" fmla="*/ 197498 w 426"/>
              <a:gd name="T17" fmla="*/ 235994 h 435"/>
              <a:gd name="T18" fmla="*/ 231231 w 426"/>
              <a:gd name="T19" fmla="*/ 197387 h 435"/>
              <a:gd name="T20" fmla="*/ 231231 w 426"/>
              <a:gd name="T21" fmla="*/ 106034 h 435"/>
              <a:gd name="T22" fmla="*/ 183353 w 426"/>
              <a:gd name="T23" fmla="*/ 106034 h 435"/>
              <a:gd name="T24" fmla="*/ 187705 w 426"/>
              <a:gd name="T25" fmla="*/ 115822 h 435"/>
              <a:gd name="T26" fmla="*/ 197498 w 426"/>
              <a:gd name="T27" fmla="*/ 0 h 435"/>
              <a:gd name="T28" fmla="*/ 197498 w 426"/>
              <a:gd name="T29" fmla="*/ 0 h 435"/>
              <a:gd name="T30" fmla="*/ 33733 w 426"/>
              <a:gd name="T31" fmla="*/ 0 h 435"/>
              <a:gd name="T32" fmla="*/ 0 w 426"/>
              <a:gd name="T33" fmla="*/ 38607 h 435"/>
              <a:gd name="T34" fmla="*/ 0 w 426"/>
              <a:gd name="T35" fmla="*/ 77215 h 435"/>
              <a:gd name="T36" fmla="*/ 57672 w 426"/>
              <a:gd name="T37" fmla="*/ 77215 h 435"/>
              <a:gd name="T38" fmla="*/ 115888 w 426"/>
              <a:gd name="T39" fmla="*/ 48395 h 435"/>
              <a:gd name="T40" fmla="*/ 173559 w 426"/>
              <a:gd name="T41" fmla="*/ 77215 h 435"/>
              <a:gd name="T42" fmla="*/ 231231 w 426"/>
              <a:gd name="T43" fmla="*/ 77215 h 435"/>
              <a:gd name="T44" fmla="*/ 231231 w 426"/>
              <a:gd name="T45" fmla="*/ 38607 h 435"/>
              <a:gd name="T46" fmla="*/ 197498 w 426"/>
              <a:gd name="T47" fmla="*/ 0 h 435"/>
              <a:gd name="T48" fmla="*/ 212188 w 426"/>
              <a:gd name="T49" fmla="*/ 48395 h 435"/>
              <a:gd name="T50" fmla="*/ 212188 w 426"/>
              <a:gd name="T51" fmla="*/ 48395 h 435"/>
              <a:gd name="T52" fmla="*/ 207292 w 426"/>
              <a:gd name="T53" fmla="*/ 52745 h 435"/>
              <a:gd name="T54" fmla="*/ 187705 w 426"/>
              <a:gd name="T55" fmla="*/ 52745 h 435"/>
              <a:gd name="T56" fmla="*/ 178456 w 426"/>
              <a:gd name="T57" fmla="*/ 48395 h 435"/>
              <a:gd name="T58" fmla="*/ 178456 w 426"/>
              <a:gd name="T59" fmla="*/ 28820 h 435"/>
              <a:gd name="T60" fmla="*/ 187705 w 426"/>
              <a:gd name="T61" fmla="*/ 19576 h 435"/>
              <a:gd name="T62" fmla="*/ 207292 w 426"/>
              <a:gd name="T63" fmla="*/ 19576 h 435"/>
              <a:gd name="T64" fmla="*/ 212188 w 426"/>
              <a:gd name="T65" fmla="*/ 28820 h 435"/>
              <a:gd name="T66" fmla="*/ 212188 w 426"/>
              <a:gd name="T67" fmla="*/ 48395 h 435"/>
              <a:gd name="T68" fmla="*/ 158869 w 426"/>
              <a:gd name="T69" fmla="*/ 115822 h 435"/>
              <a:gd name="T70" fmla="*/ 158869 w 426"/>
              <a:gd name="T71" fmla="*/ 115822 h 435"/>
              <a:gd name="T72" fmla="*/ 115888 w 426"/>
              <a:gd name="T73" fmla="*/ 72321 h 435"/>
              <a:gd name="T74" fmla="*/ 71818 w 426"/>
              <a:gd name="T75" fmla="*/ 115822 h 435"/>
              <a:gd name="T76" fmla="*/ 115888 w 426"/>
              <a:gd name="T77" fmla="*/ 159323 h 435"/>
              <a:gd name="T78" fmla="*/ 158869 w 426"/>
              <a:gd name="T79" fmla="*/ 115822 h 43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26" h="435">
                <a:moveTo>
                  <a:pt x="345" y="213"/>
                </a:moveTo>
                <a:lnTo>
                  <a:pt x="345" y="213"/>
                </a:lnTo>
                <a:cubicBezTo>
                  <a:pt x="345" y="284"/>
                  <a:pt x="284" y="346"/>
                  <a:pt x="213" y="346"/>
                </a:cubicBezTo>
                <a:cubicBezTo>
                  <a:pt x="142" y="346"/>
                  <a:pt x="79" y="284"/>
                  <a:pt x="79" y="213"/>
                </a:cubicBezTo>
                <a:cubicBezTo>
                  <a:pt x="79" y="203"/>
                  <a:pt x="88" y="203"/>
                  <a:pt x="88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99"/>
                  <a:pt x="26" y="434"/>
                  <a:pt x="62" y="434"/>
                </a:cubicBezTo>
                <a:cubicBezTo>
                  <a:pt x="363" y="434"/>
                  <a:pt x="363" y="434"/>
                  <a:pt x="363" y="434"/>
                </a:cubicBezTo>
                <a:cubicBezTo>
                  <a:pt x="398" y="434"/>
                  <a:pt x="425" y="399"/>
                  <a:pt x="425" y="363"/>
                </a:cubicBezTo>
                <a:cubicBezTo>
                  <a:pt x="425" y="195"/>
                  <a:pt x="425" y="195"/>
                  <a:pt x="425" y="195"/>
                </a:cubicBezTo>
                <a:cubicBezTo>
                  <a:pt x="337" y="195"/>
                  <a:pt x="337" y="195"/>
                  <a:pt x="337" y="195"/>
                </a:cubicBezTo>
                <a:cubicBezTo>
                  <a:pt x="337" y="203"/>
                  <a:pt x="345" y="203"/>
                  <a:pt x="345" y="213"/>
                </a:cubicBezTo>
                <a:close/>
                <a:moveTo>
                  <a:pt x="363" y="0"/>
                </a:moveTo>
                <a:lnTo>
                  <a:pt x="363" y="0"/>
                </a:lnTo>
                <a:cubicBezTo>
                  <a:pt x="62" y="0"/>
                  <a:pt x="62" y="0"/>
                  <a:pt x="62" y="0"/>
                </a:cubicBezTo>
                <a:cubicBezTo>
                  <a:pt x="26" y="0"/>
                  <a:pt x="0" y="36"/>
                  <a:pt x="0" y="71"/>
                </a:cubicBezTo>
                <a:cubicBezTo>
                  <a:pt x="0" y="142"/>
                  <a:pt x="0" y="142"/>
                  <a:pt x="0" y="142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06"/>
                  <a:pt x="168" y="89"/>
                  <a:pt x="213" y="89"/>
                </a:cubicBezTo>
                <a:cubicBezTo>
                  <a:pt x="257" y="89"/>
                  <a:pt x="292" y="106"/>
                  <a:pt x="319" y="142"/>
                </a:cubicBezTo>
                <a:cubicBezTo>
                  <a:pt x="425" y="142"/>
                  <a:pt x="425" y="142"/>
                  <a:pt x="425" y="142"/>
                </a:cubicBezTo>
                <a:cubicBezTo>
                  <a:pt x="425" y="71"/>
                  <a:pt x="425" y="71"/>
                  <a:pt x="425" y="71"/>
                </a:cubicBezTo>
                <a:cubicBezTo>
                  <a:pt x="425" y="36"/>
                  <a:pt x="398" y="0"/>
                  <a:pt x="363" y="0"/>
                </a:cubicBezTo>
                <a:close/>
                <a:moveTo>
                  <a:pt x="390" y="89"/>
                </a:moveTo>
                <a:lnTo>
                  <a:pt x="390" y="89"/>
                </a:lnTo>
                <a:cubicBezTo>
                  <a:pt x="390" y="89"/>
                  <a:pt x="390" y="97"/>
                  <a:pt x="381" y="97"/>
                </a:cubicBezTo>
                <a:cubicBezTo>
                  <a:pt x="345" y="97"/>
                  <a:pt x="345" y="97"/>
                  <a:pt x="345" y="97"/>
                </a:cubicBezTo>
                <a:cubicBezTo>
                  <a:pt x="337" y="97"/>
                  <a:pt x="328" y="89"/>
                  <a:pt x="328" y="89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44"/>
                  <a:pt x="337" y="36"/>
                  <a:pt x="345" y="36"/>
                </a:cubicBezTo>
                <a:cubicBezTo>
                  <a:pt x="381" y="36"/>
                  <a:pt x="381" y="36"/>
                  <a:pt x="381" y="36"/>
                </a:cubicBezTo>
                <a:cubicBezTo>
                  <a:pt x="390" y="36"/>
                  <a:pt x="390" y="44"/>
                  <a:pt x="390" y="53"/>
                </a:cubicBezTo>
                <a:lnTo>
                  <a:pt x="390" y="89"/>
                </a:lnTo>
                <a:close/>
                <a:moveTo>
                  <a:pt x="292" y="213"/>
                </a:moveTo>
                <a:lnTo>
                  <a:pt x="292" y="213"/>
                </a:lnTo>
                <a:cubicBezTo>
                  <a:pt x="292" y="168"/>
                  <a:pt x="257" y="133"/>
                  <a:pt x="213" y="133"/>
                </a:cubicBezTo>
                <a:cubicBezTo>
                  <a:pt x="168" y="133"/>
                  <a:pt x="132" y="168"/>
                  <a:pt x="132" y="213"/>
                </a:cubicBezTo>
                <a:cubicBezTo>
                  <a:pt x="132" y="257"/>
                  <a:pt x="168" y="293"/>
                  <a:pt x="213" y="293"/>
                </a:cubicBezTo>
                <a:cubicBezTo>
                  <a:pt x="257" y="293"/>
                  <a:pt x="292" y="257"/>
                  <a:pt x="292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94" name="ICON">
            <a:extLst>
              <a:ext uri="{FF2B5EF4-FFF2-40B4-BE49-F238E27FC236}">
                <a16:creationId xmlns:a16="http://schemas.microsoft.com/office/drawing/2014/main" id="{29025D52-0828-4651-88D6-55DF6F929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5372" y="5706308"/>
            <a:ext cx="152134" cy="150132"/>
          </a:xfrm>
          <a:custGeom>
            <a:avLst/>
            <a:gdLst>
              <a:gd name="T0" fmla="*/ 14641 w 445"/>
              <a:gd name="T1" fmla="*/ 58439 h 436"/>
              <a:gd name="T2" fmla="*/ 14641 w 445"/>
              <a:gd name="T3" fmla="*/ 58439 h 436"/>
              <a:gd name="T4" fmla="*/ 33619 w 445"/>
              <a:gd name="T5" fmla="*/ 101585 h 436"/>
              <a:gd name="T6" fmla="*/ 62901 w 445"/>
              <a:gd name="T7" fmla="*/ 111416 h 436"/>
              <a:gd name="T8" fmla="*/ 67781 w 445"/>
              <a:gd name="T9" fmla="*/ 111416 h 436"/>
              <a:gd name="T10" fmla="*/ 72661 w 445"/>
              <a:gd name="T11" fmla="*/ 135447 h 436"/>
              <a:gd name="T12" fmla="*/ 72661 w 445"/>
              <a:gd name="T13" fmla="*/ 135447 h 436"/>
              <a:gd name="T14" fmla="*/ 0 w 445"/>
              <a:gd name="T15" fmla="*/ 188425 h 436"/>
              <a:gd name="T16" fmla="*/ 62901 w 445"/>
              <a:gd name="T17" fmla="*/ 237579 h 436"/>
              <a:gd name="T18" fmla="*/ 62901 w 445"/>
              <a:gd name="T19" fmla="*/ 237579 h 436"/>
              <a:gd name="T20" fmla="*/ 67781 w 445"/>
              <a:gd name="T21" fmla="*/ 237579 h 436"/>
              <a:gd name="T22" fmla="*/ 106280 w 445"/>
              <a:gd name="T23" fmla="*/ 227748 h 436"/>
              <a:gd name="T24" fmla="*/ 135020 w 445"/>
              <a:gd name="T25" fmla="*/ 174771 h 436"/>
              <a:gd name="T26" fmla="*/ 111161 w 445"/>
              <a:gd name="T27" fmla="*/ 125616 h 436"/>
              <a:gd name="T28" fmla="*/ 96520 w 445"/>
              <a:gd name="T29" fmla="*/ 111416 h 436"/>
              <a:gd name="T30" fmla="*/ 106280 w 445"/>
              <a:gd name="T31" fmla="*/ 96670 h 436"/>
              <a:gd name="T32" fmla="*/ 125259 w 445"/>
              <a:gd name="T33" fmla="*/ 53524 h 436"/>
              <a:gd name="T34" fmla="*/ 106280 w 445"/>
              <a:gd name="T35" fmla="*/ 9831 h 436"/>
              <a:gd name="T36" fmla="*/ 115499 w 445"/>
              <a:gd name="T37" fmla="*/ 9831 h 436"/>
              <a:gd name="T38" fmla="*/ 135020 w 445"/>
              <a:gd name="T39" fmla="*/ 0 h 436"/>
              <a:gd name="T40" fmla="*/ 135020 w 445"/>
              <a:gd name="T41" fmla="*/ 0 h 436"/>
              <a:gd name="T42" fmla="*/ 77541 w 445"/>
              <a:gd name="T43" fmla="*/ 0 h 436"/>
              <a:gd name="T44" fmla="*/ 14641 w 445"/>
              <a:gd name="T45" fmla="*/ 58439 h 436"/>
              <a:gd name="T46" fmla="*/ 111161 w 445"/>
              <a:gd name="T47" fmla="*/ 179140 h 436"/>
              <a:gd name="T48" fmla="*/ 111161 w 445"/>
              <a:gd name="T49" fmla="*/ 179140 h 436"/>
              <a:gd name="T50" fmla="*/ 72661 w 445"/>
              <a:gd name="T51" fmla="*/ 213002 h 436"/>
              <a:gd name="T52" fmla="*/ 29281 w 445"/>
              <a:gd name="T53" fmla="*/ 188425 h 436"/>
              <a:gd name="T54" fmla="*/ 38500 w 445"/>
              <a:gd name="T55" fmla="*/ 159478 h 436"/>
              <a:gd name="T56" fmla="*/ 67781 w 445"/>
              <a:gd name="T57" fmla="*/ 150194 h 436"/>
              <a:gd name="T58" fmla="*/ 72661 w 445"/>
              <a:gd name="T59" fmla="*/ 150194 h 436"/>
              <a:gd name="T60" fmla="*/ 111161 w 445"/>
              <a:gd name="T61" fmla="*/ 179140 h 436"/>
              <a:gd name="T62" fmla="*/ 96520 w 445"/>
              <a:gd name="T63" fmla="*/ 43693 h 436"/>
              <a:gd name="T64" fmla="*/ 96520 w 445"/>
              <a:gd name="T65" fmla="*/ 43693 h 436"/>
              <a:gd name="T66" fmla="*/ 77541 w 445"/>
              <a:gd name="T67" fmla="*/ 92301 h 436"/>
              <a:gd name="T68" fmla="*/ 72661 w 445"/>
              <a:gd name="T69" fmla="*/ 92301 h 436"/>
              <a:gd name="T70" fmla="*/ 43922 w 445"/>
              <a:gd name="T71" fmla="*/ 63354 h 436"/>
              <a:gd name="T72" fmla="*/ 43922 w 445"/>
              <a:gd name="T73" fmla="*/ 33862 h 436"/>
              <a:gd name="T74" fmla="*/ 58020 w 445"/>
              <a:gd name="T75" fmla="*/ 14200 h 436"/>
              <a:gd name="T76" fmla="*/ 62901 w 445"/>
              <a:gd name="T77" fmla="*/ 14200 h 436"/>
              <a:gd name="T78" fmla="*/ 96520 w 445"/>
              <a:gd name="T79" fmla="*/ 43693 h 436"/>
              <a:gd name="T80" fmla="*/ 202258 w 445"/>
              <a:gd name="T81" fmla="*/ 92301 h 436"/>
              <a:gd name="T82" fmla="*/ 202258 w 445"/>
              <a:gd name="T83" fmla="*/ 92301 h 436"/>
              <a:gd name="T84" fmla="*/ 202258 w 445"/>
              <a:gd name="T85" fmla="*/ 53524 h 436"/>
              <a:gd name="T86" fmla="*/ 172977 w 445"/>
              <a:gd name="T87" fmla="*/ 53524 h 436"/>
              <a:gd name="T88" fmla="*/ 172977 w 445"/>
              <a:gd name="T89" fmla="*/ 92301 h 436"/>
              <a:gd name="T90" fmla="*/ 135020 w 445"/>
              <a:gd name="T91" fmla="*/ 92301 h 436"/>
              <a:gd name="T92" fmla="*/ 135020 w 445"/>
              <a:gd name="T93" fmla="*/ 116332 h 436"/>
              <a:gd name="T94" fmla="*/ 172977 w 445"/>
              <a:gd name="T95" fmla="*/ 116332 h 436"/>
              <a:gd name="T96" fmla="*/ 172977 w 445"/>
              <a:gd name="T97" fmla="*/ 159478 h 436"/>
              <a:gd name="T98" fmla="*/ 202258 w 445"/>
              <a:gd name="T99" fmla="*/ 159478 h 436"/>
              <a:gd name="T100" fmla="*/ 202258 w 445"/>
              <a:gd name="T101" fmla="*/ 116332 h 436"/>
              <a:gd name="T102" fmla="*/ 240758 w 445"/>
              <a:gd name="T103" fmla="*/ 116332 h 436"/>
              <a:gd name="T104" fmla="*/ 240758 w 445"/>
              <a:gd name="T105" fmla="*/ 92301 h 436"/>
              <a:gd name="T106" fmla="*/ 202258 w 445"/>
              <a:gd name="T107" fmla="*/ 92301 h 4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" h="436">
                <a:moveTo>
                  <a:pt x="27" y="107"/>
                </a:moveTo>
                <a:lnTo>
                  <a:pt x="27" y="107"/>
                </a:lnTo>
                <a:cubicBezTo>
                  <a:pt x="27" y="142"/>
                  <a:pt x="36" y="169"/>
                  <a:pt x="62" y="186"/>
                </a:cubicBezTo>
                <a:cubicBezTo>
                  <a:pt x="81" y="195"/>
                  <a:pt x="107" y="204"/>
                  <a:pt x="116" y="204"/>
                </a:cubicBezTo>
                <a:lnTo>
                  <a:pt x="125" y="204"/>
                </a:lnTo>
                <a:cubicBezTo>
                  <a:pt x="125" y="204"/>
                  <a:pt x="116" y="222"/>
                  <a:pt x="134" y="248"/>
                </a:cubicBezTo>
                <a:cubicBezTo>
                  <a:pt x="107" y="248"/>
                  <a:pt x="0" y="257"/>
                  <a:pt x="0" y="345"/>
                </a:cubicBezTo>
                <a:cubicBezTo>
                  <a:pt x="0" y="435"/>
                  <a:pt x="98" y="435"/>
                  <a:pt x="116" y="435"/>
                </a:cubicBezTo>
                <a:cubicBezTo>
                  <a:pt x="116" y="435"/>
                  <a:pt x="116" y="435"/>
                  <a:pt x="125" y="435"/>
                </a:cubicBezTo>
                <a:cubicBezTo>
                  <a:pt x="134" y="435"/>
                  <a:pt x="169" y="435"/>
                  <a:pt x="196" y="417"/>
                </a:cubicBezTo>
                <a:cubicBezTo>
                  <a:pt x="231" y="399"/>
                  <a:pt x="249" y="364"/>
                  <a:pt x="249" y="320"/>
                </a:cubicBezTo>
                <a:cubicBezTo>
                  <a:pt x="249" y="275"/>
                  <a:pt x="222" y="248"/>
                  <a:pt x="205" y="230"/>
                </a:cubicBezTo>
                <a:cubicBezTo>
                  <a:pt x="187" y="222"/>
                  <a:pt x="178" y="213"/>
                  <a:pt x="178" y="204"/>
                </a:cubicBezTo>
                <a:cubicBezTo>
                  <a:pt x="178" y="195"/>
                  <a:pt x="187" y="186"/>
                  <a:pt x="196" y="177"/>
                </a:cubicBezTo>
                <a:cubicBezTo>
                  <a:pt x="213" y="160"/>
                  <a:pt x="231" y="142"/>
                  <a:pt x="231" y="98"/>
                </a:cubicBezTo>
                <a:cubicBezTo>
                  <a:pt x="231" y="62"/>
                  <a:pt x="222" y="36"/>
                  <a:pt x="196" y="18"/>
                </a:cubicBezTo>
                <a:lnTo>
                  <a:pt x="213" y="18"/>
                </a:lnTo>
                <a:cubicBezTo>
                  <a:pt x="231" y="18"/>
                  <a:pt x="249" y="9"/>
                  <a:pt x="24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34" y="0"/>
                  <a:pt x="27" y="0"/>
                  <a:pt x="27" y="107"/>
                </a:cubicBezTo>
                <a:close/>
                <a:moveTo>
                  <a:pt x="205" y="328"/>
                </a:moveTo>
                <a:lnTo>
                  <a:pt x="205" y="328"/>
                </a:lnTo>
                <a:cubicBezTo>
                  <a:pt x="213" y="364"/>
                  <a:pt x="178" y="390"/>
                  <a:pt x="134" y="390"/>
                </a:cubicBezTo>
                <a:cubicBezTo>
                  <a:pt x="90" y="399"/>
                  <a:pt x="54" y="381"/>
                  <a:pt x="54" y="345"/>
                </a:cubicBezTo>
                <a:cubicBezTo>
                  <a:pt x="45" y="328"/>
                  <a:pt x="54" y="310"/>
                  <a:pt x="71" y="292"/>
                </a:cubicBezTo>
                <a:cubicBezTo>
                  <a:pt x="90" y="283"/>
                  <a:pt x="107" y="275"/>
                  <a:pt x="125" y="275"/>
                </a:cubicBezTo>
                <a:cubicBezTo>
                  <a:pt x="134" y="275"/>
                  <a:pt x="134" y="275"/>
                  <a:pt x="134" y="275"/>
                </a:cubicBezTo>
                <a:cubicBezTo>
                  <a:pt x="178" y="275"/>
                  <a:pt x="205" y="301"/>
                  <a:pt x="205" y="328"/>
                </a:cubicBezTo>
                <a:close/>
                <a:moveTo>
                  <a:pt x="178" y="80"/>
                </a:moveTo>
                <a:lnTo>
                  <a:pt x="178" y="80"/>
                </a:lnTo>
                <a:cubicBezTo>
                  <a:pt x="187" y="124"/>
                  <a:pt x="169" y="160"/>
                  <a:pt x="143" y="169"/>
                </a:cubicBezTo>
                <a:cubicBezTo>
                  <a:pt x="143" y="169"/>
                  <a:pt x="143" y="169"/>
                  <a:pt x="134" y="169"/>
                </a:cubicBezTo>
                <a:cubicBezTo>
                  <a:pt x="107" y="169"/>
                  <a:pt x="90" y="151"/>
                  <a:pt x="81" y="116"/>
                </a:cubicBezTo>
                <a:cubicBezTo>
                  <a:pt x="71" y="98"/>
                  <a:pt x="71" y="80"/>
                  <a:pt x="81" y="62"/>
                </a:cubicBezTo>
                <a:cubicBezTo>
                  <a:pt x="81" y="45"/>
                  <a:pt x="98" y="36"/>
                  <a:pt x="107" y="26"/>
                </a:cubicBezTo>
                <a:lnTo>
                  <a:pt x="116" y="26"/>
                </a:lnTo>
                <a:cubicBezTo>
                  <a:pt x="151" y="26"/>
                  <a:pt x="169" y="45"/>
                  <a:pt x="178" y="80"/>
                </a:cubicBezTo>
                <a:close/>
                <a:moveTo>
                  <a:pt x="373" y="169"/>
                </a:moveTo>
                <a:lnTo>
                  <a:pt x="373" y="169"/>
                </a:lnTo>
                <a:cubicBezTo>
                  <a:pt x="373" y="98"/>
                  <a:pt x="373" y="98"/>
                  <a:pt x="373" y="98"/>
                </a:cubicBezTo>
                <a:cubicBezTo>
                  <a:pt x="319" y="98"/>
                  <a:pt x="319" y="98"/>
                  <a:pt x="319" y="98"/>
                </a:cubicBezTo>
                <a:cubicBezTo>
                  <a:pt x="319" y="169"/>
                  <a:pt x="319" y="169"/>
                  <a:pt x="319" y="169"/>
                </a:cubicBezTo>
                <a:cubicBezTo>
                  <a:pt x="249" y="169"/>
                  <a:pt x="249" y="169"/>
                  <a:pt x="249" y="169"/>
                </a:cubicBezTo>
                <a:cubicBezTo>
                  <a:pt x="249" y="213"/>
                  <a:pt x="249" y="213"/>
                  <a:pt x="249" y="213"/>
                </a:cubicBezTo>
                <a:cubicBezTo>
                  <a:pt x="319" y="213"/>
                  <a:pt x="319" y="213"/>
                  <a:pt x="319" y="213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373" y="292"/>
                  <a:pt x="373" y="292"/>
                  <a:pt x="373" y="292"/>
                </a:cubicBezTo>
                <a:cubicBezTo>
                  <a:pt x="373" y="213"/>
                  <a:pt x="373" y="213"/>
                  <a:pt x="373" y="213"/>
                </a:cubicBezTo>
                <a:cubicBezTo>
                  <a:pt x="444" y="213"/>
                  <a:pt x="444" y="213"/>
                  <a:pt x="444" y="213"/>
                </a:cubicBezTo>
                <a:cubicBezTo>
                  <a:pt x="444" y="169"/>
                  <a:pt x="444" y="169"/>
                  <a:pt x="444" y="169"/>
                </a:cubicBezTo>
                <a:lnTo>
                  <a:pt x="373" y="1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21431" tIns="10715" rIns="21431" bIns="10715" anchor="ctr"/>
          <a:lstStyle/>
          <a:p>
            <a:endParaRPr lang="en-US" sz="1125" dirty="0">
              <a:latin typeface="Montserrat" panose="00000500000000000000" pitchFamily="2" charset="0"/>
            </a:endParaRPr>
          </a:p>
        </p:txBody>
      </p:sp>
      <p:sp>
        <p:nvSpPr>
          <p:cNvPr id="100" name="OVAL SHAPE">
            <a:extLst>
              <a:ext uri="{FF2B5EF4-FFF2-40B4-BE49-F238E27FC236}">
                <a16:creationId xmlns:a16="http://schemas.microsoft.com/office/drawing/2014/main" id="{C97D8638-4905-46A3-81BC-D34D3139AD4C}"/>
              </a:ext>
            </a:extLst>
          </p:cNvPr>
          <p:cNvSpPr/>
          <p:nvPr/>
        </p:nvSpPr>
        <p:spPr>
          <a:xfrm>
            <a:off x="9245609" y="6380683"/>
            <a:ext cx="954635" cy="95463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270000" dist="812800" dir="2700000" sx="80000" sy="80000" algn="tl" rotWithShape="0">
              <a:prstClr val="black">
                <a:alpha val="40000"/>
              </a:prstClr>
            </a:outerShdw>
          </a:effectLst>
        </p:spPr>
        <p:txBody>
          <a:bodyPr vert="horz" wrap="square" lIns="57150" tIns="28575" rIns="57150" bIns="28575" numCol="1" anchor="t" anchorCtr="0" compatLnSpc="1">
            <a:prstTxWarp prst="textNoShape">
              <a:avLst/>
            </a:prstTxWarp>
          </a:bodyPr>
          <a:lstStyle/>
          <a:p>
            <a:endParaRPr lang="id-ID" sz="1125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7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decel="100000" fill="hold" grpId="2" nodeType="withEffect">
                                  <p:stCondLst>
                                    <p:cond delay="350"/>
                                  </p:stCondLst>
                                  <p:childTnLst>
                                    <p:animScale>
                                      <p:cBhvr>
                                        <p:cTn id="12" dur="400" fill="hold"/>
                                        <p:tgtEl>
                                          <p:spTgt spid="2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autoRev="1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18" dur="750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20" dur="1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2" dur="400" fill="hold"/>
                                        <p:tgtEl>
                                          <p:spTgt spid="56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1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decel="100000" fill="hold" grpId="2" nodeType="withEffect">
                                  <p:stCondLst>
                                    <p:cond delay="650"/>
                                  </p:stCondLst>
                                  <p:childTnLst>
                                    <p:animScale>
                                      <p:cBhvr>
                                        <p:cTn id="30" dur="400" fill="hold"/>
                                        <p:tgtEl>
                                          <p:spTgt spid="8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" presetClass="entr" presetSubtype="2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550"/>
                                  </p:stCondLst>
                                  <p:childTnLst>
                                    <p:animScale>
                                      <p:cBhvr>
                                        <p:cTn id="36" dur="100" fill="hold"/>
                                        <p:tgtEl>
                                          <p:spTgt spid="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8" dur="400" fill="hold"/>
                                        <p:tgtEl>
                                          <p:spTgt spid="104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9" presetClass="entr" presetSubtype="0" decel="10000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9" presetClass="entr" presetSubtype="0" decel="10000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9" presetClass="entr" presetSubtype="0" decel="10000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9" presetClass="entr" presetSubtype="0" decel="10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9" presetClass="entr" presetSubtype="0" decel="10000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9" presetClass="entr" presetSubtype="0" decel="100000" fill="hold" grpId="0" nodeType="withEffect">
                                  <p:stCondLst>
                                    <p:cond delay="19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9" presetClass="entr" presetSubtype="0" decel="100000" fill="hold" grpId="0" nodeType="withEffect">
                                  <p:stCondLst>
                                    <p:cond delay="19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9" presetClass="entr" presetSubtype="0" decel="100000" fill="hold" grpId="0" nodeType="withEffect">
                                  <p:stCondLst>
                                    <p:cond delay="20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7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9" presetClass="entr" presetSubtype="0" decel="10000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9" presetClass="entr" presetSubtype="0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7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" presetClass="entr" presetSubtype="9" accel="40000" decel="6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37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6" presetClass="emph" presetSubtype="0" repeatCount="indefinite" autoRev="1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39" dur="750" fill="hold"/>
                                        <p:tgtEl>
                                          <p:spTgt spid="9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" presetClass="entr" presetSubtype="2" accel="40000" decel="6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6" presetClass="emp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148" dur="1000" fill="hold"/>
                                        <p:tgtEl>
                                          <p:spTgt spid="1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3571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accel="60000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6" presetClass="emph" presetSubtype="0" repeatCount="indefinite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60" dur="750" fill="hold"/>
                                        <p:tgtEl>
                                          <p:spTgt spid="10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5" grpId="2" animBg="1"/>
      <p:bldP spid="181" grpId="0" animBg="1"/>
      <p:bldP spid="181" grpId="1" animBg="1"/>
      <p:bldP spid="181" grpId="2" animBg="1"/>
      <p:bldP spid="11" grpId="0"/>
      <p:bldP spid="20" grpId="0" animBg="1"/>
      <p:bldP spid="20" grpId="1" animBg="1"/>
      <p:bldP spid="20" grpId="2" animBg="1"/>
      <p:bldP spid="56" grpId="0" animBg="1"/>
      <p:bldP spid="56" grpId="1" animBg="1"/>
      <p:bldP spid="56" grpId="2" animBg="1"/>
      <p:bldP spid="56" grpId="3" animBg="1"/>
      <p:bldP spid="80" grpId="0" animBg="1"/>
      <p:bldP spid="80" grpId="1" animBg="1"/>
      <p:bldP spid="80" grpId="2" animBg="1"/>
      <p:bldP spid="104" grpId="0" animBg="1"/>
      <p:bldP spid="104" grpId="1" animBg="1"/>
      <p:bldP spid="104" grpId="2" animBg="1"/>
      <p:bldP spid="177" grpId="0" animBg="1"/>
      <p:bldP spid="178" grpId="0" animBg="1"/>
      <p:bldP spid="179" grpId="0" animBg="1"/>
      <p:bldP spid="180" grpId="0" animBg="1"/>
      <p:bldP spid="43" grpId="0"/>
      <p:bldP spid="44" grpId="0"/>
      <p:bldP spid="46" grpId="0"/>
      <p:bldP spid="47" grpId="0"/>
      <p:bldP spid="49" grpId="0"/>
      <p:bldP spid="50" grpId="0"/>
      <p:bldP spid="52" grpId="0"/>
      <p:bldP spid="62" grpId="0" animBg="1"/>
      <p:bldP spid="63" grpId="0" animBg="1"/>
      <p:bldP spid="64" grpId="0" animBg="1"/>
      <p:bldP spid="65" grpId="0" animBg="1"/>
      <p:bldP spid="91" grpId="0" animBg="1"/>
      <p:bldP spid="92" grpId="0" animBg="1"/>
      <p:bldP spid="93" grpId="0" animBg="1"/>
      <p:bldP spid="94" grpId="0" animBg="1"/>
      <p:bldP spid="100" grpId="0" animBg="1"/>
      <p:bldP spid="10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F192EC8-AA0B-40FB-8FE1-0E70E6AB75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Perusahaan?</a:t>
            </a:r>
          </a:p>
          <a:p>
            <a:r>
              <a:rPr lang="en-US" dirty="0" err="1">
                <a:solidFill>
                  <a:srgbClr val="FF0000"/>
                </a:solidFill>
              </a:rPr>
              <a:t>Persediaan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hilang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banyak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rusak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sesuai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pencatatan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stok</a:t>
            </a:r>
            <a:r>
              <a:rPr lang="en-US" dirty="0">
                <a:solidFill>
                  <a:srgbClr val="FF0000"/>
                </a:solidFill>
              </a:rPr>
              <a:t> di Gudang </a:t>
            </a:r>
            <a:r>
              <a:rPr lang="en-US" dirty="0" err="1">
                <a:solidFill>
                  <a:srgbClr val="FF0000"/>
                </a:solidFill>
              </a:rPr>
              <a:t>dll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Internal </a:t>
            </a:r>
            <a:r>
              <a:rPr lang="en-US" dirty="0" err="1"/>
              <a:t>Persediaan</a:t>
            </a:r>
            <a:r>
              <a:rPr lang="en-US" dirty="0"/>
              <a:t>.</a:t>
            </a:r>
          </a:p>
          <a:p>
            <a:r>
              <a:rPr lang="en-US" dirty="0"/>
              <a:t>Cari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ID" dirty="0"/>
          </a:p>
        </p:txBody>
      </p:sp>
      <p:sp>
        <p:nvSpPr>
          <p:cNvPr id="2" name="RECTANGLE (MASKING)">
            <a:extLst>
              <a:ext uri="{FF2B5EF4-FFF2-40B4-BE49-F238E27FC236}">
                <a16:creationId xmlns:a16="http://schemas.microsoft.com/office/drawing/2014/main" id="{290C5184-2108-4515-BD99-35E4470AFBFA}"/>
              </a:ext>
            </a:extLst>
          </p:cNvPr>
          <p:cNvSpPr/>
          <p:nvPr/>
        </p:nvSpPr>
        <p:spPr>
          <a:xfrm>
            <a:off x="0" y="0"/>
            <a:ext cx="67943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200"/>
          </a:p>
        </p:txBody>
      </p:sp>
      <p:sp>
        <p:nvSpPr>
          <p:cNvPr id="4" name="SHAPE">
            <a:extLst>
              <a:ext uri="{FF2B5EF4-FFF2-40B4-BE49-F238E27FC236}">
                <a16:creationId xmlns:a16="http://schemas.microsoft.com/office/drawing/2014/main" id="{5F7E6DB1-0D60-4FDB-B6CF-035BC9F5A64A}"/>
              </a:ext>
            </a:extLst>
          </p:cNvPr>
          <p:cNvSpPr/>
          <p:nvPr/>
        </p:nvSpPr>
        <p:spPr>
          <a:xfrm>
            <a:off x="871958" y="2287037"/>
            <a:ext cx="5397679" cy="294418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HANGE TEXT HERE -  TITLE">
            <a:extLst>
              <a:ext uri="{FF2B5EF4-FFF2-40B4-BE49-F238E27FC236}">
                <a16:creationId xmlns:a16="http://schemas.microsoft.com/office/drawing/2014/main" id="{3BDBDB86-FF15-4198-8F3D-4532F03D23EC}"/>
              </a:ext>
            </a:extLst>
          </p:cNvPr>
          <p:cNvSpPr txBox="1">
            <a:spLocks/>
          </p:cNvSpPr>
          <p:nvPr/>
        </p:nvSpPr>
        <p:spPr>
          <a:xfrm>
            <a:off x="1134299" y="694190"/>
            <a:ext cx="5397679" cy="8402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pc="200" dirty="0" err="1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Latar</a:t>
            </a:r>
            <a:r>
              <a:rPr lang="en-US" sz="4800" b="1" spc="2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</a:t>
            </a:r>
            <a:r>
              <a:rPr lang="en-US" sz="4800" b="1" spc="200" dirty="0" err="1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belakang</a:t>
            </a:r>
            <a:r>
              <a:rPr lang="en-US" sz="4800" b="1" spc="2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</a:t>
            </a:r>
            <a:r>
              <a:rPr lang="en-US" sz="4800" b="1" spc="200" dirty="0" err="1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Penelitian</a:t>
            </a:r>
            <a:endParaRPr lang="en-US" sz="4800" b="1" spc="2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5" name="CHANGE TEXT HERE - Quotes">
            <a:extLst>
              <a:ext uri="{FF2B5EF4-FFF2-40B4-BE49-F238E27FC236}">
                <a16:creationId xmlns:a16="http://schemas.microsoft.com/office/drawing/2014/main" id="{0DFDFA42-CB9F-4E09-A3BF-8716B5D234D3}"/>
              </a:ext>
            </a:extLst>
          </p:cNvPr>
          <p:cNvSpPr txBox="1"/>
          <p:nvPr/>
        </p:nvSpPr>
        <p:spPr>
          <a:xfrm>
            <a:off x="1928732" y="2304413"/>
            <a:ext cx="4332273" cy="260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solidFill>
                  <a:schemeClr val="bg1"/>
                </a:solidFill>
              </a:rPr>
              <a:t>penjelasan dalam bentuk uraian paragraf yang berisi alasan mengapa sebuah karya tulis dibuat</a:t>
            </a:r>
            <a:r>
              <a:rPr lang="id-ID" sz="2800" dirty="0">
                <a:solidFill>
                  <a:schemeClr val="bg1"/>
                </a:solidFill>
              </a:rPr>
              <a:t>.</a:t>
            </a:r>
            <a:endParaRPr lang="en-US" sz="2800" i="1" dirty="0">
              <a:solidFill>
                <a:schemeClr val="bg1"/>
              </a:solidFill>
              <a:latin typeface="Playfair Display" pitchFamily="2" charset="0"/>
            </a:endParaRPr>
          </a:p>
        </p:txBody>
      </p:sp>
      <p:grpSp>
        <p:nvGrpSpPr>
          <p:cNvPr id="6" name="SHAPE GROUP">
            <a:extLst>
              <a:ext uri="{FF2B5EF4-FFF2-40B4-BE49-F238E27FC236}">
                <a16:creationId xmlns:a16="http://schemas.microsoft.com/office/drawing/2014/main" id="{B3E5054C-459F-4422-A513-94E7BB882C95}"/>
              </a:ext>
            </a:extLst>
          </p:cNvPr>
          <p:cNvGrpSpPr/>
          <p:nvPr/>
        </p:nvGrpSpPr>
        <p:grpSpPr>
          <a:xfrm>
            <a:off x="1216430" y="2591303"/>
            <a:ext cx="623003" cy="445799"/>
            <a:chOff x="4672012" y="2411415"/>
            <a:chExt cx="2835278" cy="2028825"/>
          </a:xfrm>
          <a:solidFill>
            <a:schemeClr val="accent6"/>
          </a:solidFill>
        </p:grpSpPr>
        <p:sp>
          <p:nvSpPr>
            <p:cNvPr id="7" name="Freeform: Shape 16">
              <a:extLst>
                <a:ext uri="{FF2B5EF4-FFF2-40B4-BE49-F238E27FC236}">
                  <a16:creationId xmlns:a16="http://schemas.microsoft.com/office/drawing/2014/main" id="{23A8E926-B7E6-4970-B7BB-75CC40C3C49E}"/>
                </a:ext>
              </a:extLst>
            </p:cNvPr>
            <p:cNvSpPr/>
            <p:nvPr/>
          </p:nvSpPr>
          <p:spPr>
            <a:xfrm rot="10800000">
              <a:off x="4672012" y="2411415"/>
              <a:ext cx="1219200" cy="2028825"/>
            </a:xfrm>
            <a:custGeom>
              <a:avLst/>
              <a:gdLst>
                <a:gd name="connsiteX0" fmla="*/ 0 w 1219200"/>
                <a:gd name="connsiteY0" fmla="*/ 1219200 h 2028825"/>
                <a:gd name="connsiteX1" fmla="*/ 609600 w 1219200"/>
                <a:gd name="connsiteY1" fmla="*/ 1219200 h 2028825"/>
                <a:gd name="connsiteX2" fmla="*/ 203197 w 1219200"/>
                <a:gd name="connsiteY2" fmla="*/ 2031997 h 2028825"/>
                <a:gd name="connsiteX3" fmla="*/ 812797 w 1219200"/>
                <a:gd name="connsiteY3" fmla="*/ 2031997 h 2028825"/>
                <a:gd name="connsiteX4" fmla="*/ 1219200 w 1219200"/>
                <a:gd name="connsiteY4" fmla="*/ 1219200 h 2028825"/>
                <a:gd name="connsiteX5" fmla="*/ 1219200 w 1219200"/>
                <a:gd name="connsiteY5" fmla="*/ 0 h 2028825"/>
                <a:gd name="connsiteX6" fmla="*/ 0 w 1219200"/>
                <a:gd name="connsiteY6" fmla="*/ 0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9200" h="2028825">
                  <a:moveTo>
                    <a:pt x="0" y="1219200"/>
                  </a:moveTo>
                  <a:lnTo>
                    <a:pt x="609600" y="1219200"/>
                  </a:lnTo>
                  <a:lnTo>
                    <a:pt x="203197" y="2031997"/>
                  </a:lnTo>
                  <a:lnTo>
                    <a:pt x="812797" y="2031997"/>
                  </a:lnTo>
                  <a:lnTo>
                    <a:pt x="1219200" y="1219200"/>
                  </a:lnTo>
                  <a:lnTo>
                    <a:pt x="12192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: Shape 17">
              <a:extLst>
                <a:ext uri="{FF2B5EF4-FFF2-40B4-BE49-F238E27FC236}">
                  <a16:creationId xmlns:a16="http://schemas.microsoft.com/office/drawing/2014/main" id="{87159389-0E74-4C4F-A981-76DCA53ADCF1}"/>
                </a:ext>
              </a:extLst>
            </p:cNvPr>
            <p:cNvSpPr/>
            <p:nvPr/>
          </p:nvSpPr>
          <p:spPr>
            <a:xfrm rot="10800000">
              <a:off x="6297615" y="2411415"/>
              <a:ext cx="1209675" cy="2028825"/>
            </a:xfrm>
            <a:custGeom>
              <a:avLst/>
              <a:gdLst>
                <a:gd name="connsiteX0" fmla="*/ 0 w 1209675"/>
                <a:gd name="connsiteY0" fmla="*/ 0 h 2028825"/>
                <a:gd name="connsiteX1" fmla="*/ 0 w 1209675"/>
                <a:gd name="connsiteY1" fmla="*/ 1219200 h 2028825"/>
                <a:gd name="connsiteX2" fmla="*/ 609600 w 1209675"/>
                <a:gd name="connsiteY2" fmla="*/ 1219200 h 2028825"/>
                <a:gd name="connsiteX3" fmla="*/ 203197 w 1209675"/>
                <a:gd name="connsiteY3" fmla="*/ 2031997 h 2028825"/>
                <a:gd name="connsiteX4" fmla="*/ 812797 w 1209675"/>
                <a:gd name="connsiteY4" fmla="*/ 2031997 h 2028825"/>
                <a:gd name="connsiteX5" fmla="*/ 1219200 w 1209675"/>
                <a:gd name="connsiteY5" fmla="*/ 1219200 h 2028825"/>
                <a:gd name="connsiteX6" fmla="*/ 1219200 w 1209675"/>
                <a:gd name="connsiteY6" fmla="*/ 0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9675" h="2028825">
                  <a:moveTo>
                    <a:pt x="0" y="0"/>
                  </a:moveTo>
                  <a:lnTo>
                    <a:pt x="0" y="1219200"/>
                  </a:lnTo>
                  <a:lnTo>
                    <a:pt x="609600" y="1219200"/>
                  </a:lnTo>
                  <a:lnTo>
                    <a:pt x="203197" y="2031997"/>
                  </a:lnTo>
                  <a:lnTo>
                    <a:pt x="812797" y="2031997"/>
                  </a:lnTo>
                  <a:lnTo>
                    <a:pt x="1219200" y="1219200"/>
                  </a:lnTo>
                  <a:lnTo>
                    <a:pt x="121920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CIRCLE HOLLOW">
            <a:extLst>
              <a:ext uri="{FF2B5EF4-FFF2-40B4-BE49-F238E27FC236}">
                <a16:creationId xmlns:a16="http://schemas.microsoft.com/office/drawing/2014/main" id="{A9A36CCD-28E7-47B1-BFC7-ACE13A72D8A5}"/>
              </a:ext>
            </a:extLst>
          </p:cNvPr>
          <p:cNvSpPr/>
          <p:nvPr/>
        </p:nvSpPr>
        <p:spPr>
          <a:xfrm>
            <a:off x="6378683" y="5889793"/>
            <a:ext cx="831274" cy="831274"/>
          </a:xfrm>
          <a:prstGeom prst="donut">
            <a:avLst>
              <a:gd name="adj" fmla="val 2477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CIRCLE HOLLOW">
            <a:extLst>
              <a:ext uri="{FF2B5EF4-FFF2-40B4-BE49-F238E27FC236}">
                <a16:creationId xmlns:a16="http://schemas.microsoft.com/office/drawing/2014/main" id="{41407AD3-D96D-4D42-8CCB-8A64E36C944B}"/>
              </a:ext>
            </a:extLst>
          </p:cNvPr>
          <p:cNvSpPr/>
          <p:nvPr/>
        </p:nvSpPr>
        <p:spPr>
          <a:xfrm>
            <a:off x="109196" y="221531"/>
            <a:ext cx="831274" cy="831274"/>
          </a:xfrm>
          <a:prstGeom prst="donut">
            <a:avLst>
              <a:gd name="adj" fmla="val 247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35355A-EF10-4BF6-929F-14CAE64522E9}"/>
              </a:ext>
            </a:extLst>
          </p:cNvPr>
          <p:cNvGrpSpPr/>
          <p:nvPr/>
        </p:nvGrpSpPr>
        <p:grpSpPr>
          <a:xfrm rot="20875220">
            <a:off x="342178" y="5201694"/>
            <a:ext cx="819862" cy="819862"/>
            <a:chOff x="849947" y="2021779"/>
            <a:chExt cx="2260369" cy="226036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CFB7878-2F2E-490C-94FE-3CF690E6810B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5297C95-F2D2-4FEB-ACF2-3F922967444F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4" name="ROUNDED SHAPE">
            <a:extLst>
              <a:ext uri="{FF2B5EF4-FFF2-40B4-BE49-F238E27FC236}">
                <a16:creationId xmlns:a16="http://schemas.microsoft.com/office/drawing/2014/main" id="{F07CBE4C-FB1A-4077-A4FB-480B607FB793}"/>
              </a:ext>
            </a:extLst>
          </p:cNvPr>
          <p:cNvSpPr/>
          <p:nvPr/>
        </p:nvSpPr>
        <p:spPr>
          <a:xfrm rot="1400710">
            <a:off x="11484456" y="-1392708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ROUNDED SHAPE">
            <a:extLst>
              <a:ext uri="{FF2B5EF4-FFF2-40B4-BE49-F238E27FC236}">
                <a16:creationId xmlns:a16="http://schemas.microsoft.com/office/drawing/2014/main" id="{BAB6C1DD-7294-4F76-85DF-7481176B4E9E}"/>
              </a:ext>
            </a:extLst>
          </p:cNvPr>
          <p:cNvSpPr/>
          <p:nvPr/>
        </p:nvSpPr>
        <p:spPr>
          <a:xfrm rot="2303340">
            <a:off x="11558764" y="2721675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" dur="1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utoRev="1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44444E-6 -3.58025E-6 L 0.07873 -3.58025E-6 " pathEditMode="relative" rAng="0" ptsTypes="AA">
                                      <p:cBhvr>
                                        <p:cTn id="12" dur="1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Rot by="21600000">
                                      <p:cBhvr>
                                        <p:cTn id="18" dur="1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3.20988E-6 L -1.66667E-6 -0.16065 " pathEditMode="relative" rAng="0" ptsTypes="AA">
                                      <p:cBhvr>
                                        <p:cTn id="20" dur="11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2" presetClass="entr" presetSubtype="2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2" accel="40000" decel="6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5" grpId="0" animBg="1"/>
      <p:bldP spid="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07BD0-7AFA-7F38-8EC1-F7879182B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6BDF65A-D8F7-66CC-2618-6A3C8A705C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Dimensi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Pengendalian</a:t>
            </a:r>
            <a:r>
              <a:rPr lang="en-US" b="1" dirty="0">
                <a:solidFill>
                  <a:srgbClr val="FF0000"/>
                </a:solidFill>
              </a:rPr>
              <a:t> Internal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ingkungan pengendalian,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sesmen risiko,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ktivitas pengendalian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nformasi dan komunikasi,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id-ID" sz="2400" b="1" dirty="0">
                <a:solidFill>
                  <a:schemeClr val="accent1">
                    <a:lumMod val="75000"/>
                  </a:schemeClr>
                </a:solidFill>
              </a:rPr>
              <a:t>onitoring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Sumber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; COSO</a:t>
            </a:r>
          </a:p>
          <a:p>
            <a:pPr marL="0" indent="0">
              <a:buNone/>
            </a:pPr>
            <a:r>
              <a:rPr lang="en-US" sz="1600" i="1" dirty="0"/>
              <a:t>Committee of Sponsoring Organization of The Treadway Commission (COSO)</a:t>
            </a:r>
            <a:endParaRPr lang="en-ID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(MASKING)">
            <a:extLst>
              <a:ext uri="{FF2B5EF4-FFF2-40B4-BE49-F238E27FC236}">
                <a16:creationId xmlns:a16="http://schemas.microsoft.com/office/drawing/2014/main" id="{8F37427D-13A4-F753-AB82-CE555B0B4AAF}"/>
              </a:ext>
            </a:extLst>
          </p:cNvPr>
          <p:cNvSpPr/>
          <p:nvPr/>
        </p:nvSpPr>
        <p:spPr>
          <a:xfrm>
            <a:off x="-54602" y="0"/>
            <a:ext cx="67943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200" dirty="0"/>
          </a:p>
        </p:txBody>
      </p:sp>
      <p:sp>
        <p:nvSpPr>
          <p:cNvPr id="4" name="SHAPE">
            <a:extLst>
              <a:ext uri="{FF2B5EF4-FFF2-40B4-BE49-F238E27FC236}">
                <a16:creationId xmlns:a16="http://schemas.microsoft.com/office/drawing/2014/main" id="{82C22C28-5EF1-916C-745B-64D3ADF92682}"/>
              </a:ext>
            </a:extLst>
          </p:cNvPr>
          <p:cNvSpPr/>
          <p:nvPr/>
        </p:nvSpPr>
        <p:spPr>
          <a:xfrm>
            <a:off x="871958" y="2287037"/>
            <a:ext cx="5397679" cy="294418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HANGE TEXT HERE -  TITLE">
            <a:extLst>
              <a:ext uri="{FF2B5EF4-FFF2-40B4-BE49-F238E27FC236}">
                <a16:creationId xmlns:a16="http://schemas.microsoft.com/office/drawing/2014/main" id="{AC035D99-2CD6-2706-0720-21FE6B1A49E6}"/>
              </a:ext>
            </a:extLst>
          </p:cNvPr>
          <p:cNvSpPr txBox="1">
            <a:spLocks/>
          </p:cNvSpPr>
          <p:nvPr/>
        </p:nvSpPr>
        <p:spPr>
          <a:xfrm>
            <a:off x="683047" y="829691"/>
            <a:ext cx="6111274" cy="8402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Sistem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Pengendalian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Internal </a:t>
            </a:r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Persediaan</a:t>
            </a:r>
            <a:endParaRPr lang="en-US" sz="4000" b="1" spc="200" dirty="0">
              <a:solidFill>
                <a:schemeClr val="bg1"/>
              </a:solidFill>
              <a:latin typeface="+mn-lt"/>
              <a:cs typeface="Poppins Medium" panose="00000600000000000000" pitchFamily="2" charset="0"/>
            </a:endParaRPr>
          </a:p>
        </p:txBody>
      </p:sp>
      <p:sp>
        <p:nvSpPr>
          <p:cNvPr id="5" name="CHANGE TEXT HERE - Quotes">
            <a:extLst>
              <a:ext uri="{FF2B5EF4-FFF2-40B4-BE49-F238E27FC236}">
                <a16:creationId xmlns:a16="http://schemas.microsoft.com/office/drawing/2014/main" id="{6A2C8856-1779-9A58-0CE3-243C69E41F7F}"/>
              </a:ext>
            </a:extLst>
          </p:cNvPr>
          <p:cNvSpPr txBox="1"/>
          <p:nvPr/>
        </p:nvSpPr>
        <p:spPr>
          <a:xfrm>
            <a:off x="1788779" y="2314606"/>
            <a:ext cx="4332273" cy="2812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000" b="1" dirty="0">
                <a:solidFill>
                  <a:schemeClr val="bg1"/>
                </a:solidFill>
              </a:rPr>
              <a:t>kebijakan dan prosedur yang melindungi aset dari penyalahgunaan, memastikan keakuratan informasi bisnis, serta memastikan hukum dan peraturan yang berlaku telah diikuti</a:t>
            </a:r>
            <a:r>
              <a:rPr lang="id-ID" sz="2000" dirty="0">
                <a:solidFill>
                  <a:schemeClr val="bg1"/>
                </a:solidFill>
              </a:rPr>
              <a:t> (Taruna, dkk, 2018).</a:t>
            </a:r>
            <a:endParaRPr lang="en-US" sz="2000" i="1" dirty="0">
              <a:solidFill>
                <a:schemeClr val="bg1"/>
              </a:solidFill>
              <a:latin typeface="Playfair Display" pitchFamily="2" charset="0"/>
            </a:endParaRPr>
          </a:p>
        </p:txBody>
      </p:sp>
      <p:grpSp>
        <p:nvGrpSpPr>
          <p:cNvPr id="6" name="SHAPE GROUP">
            <a:extLst>
              <a:ext uri="{FF2B5EF4-FFF2-40B4-BE49-F238E27FC236}">
                <a16:creationId xmlns:a16="http://schemas.microsoft.com/office/drawing/2014/main" id="{F9E0A204-96A4-9331-E7BB-4BD9DFD2BD4C}"/>
              </a:ext>
            </a:extLst>
          </p:cNvPr>
          <p:cNvGrpSpPr/>
          <p:nvPr/>
        </p:nvGrpSpPr>
        <p:grpSpPr>
          <a:xfrm>
            <a:off x="1216430" y="2591303"/>
            <a:ext cx="623003" cy="445799"/>
            <a:chOff x="4672012" y="2411415"/>
            <a:chExt cx="2835278" cy="2028825"/>
          </a:xfrm>
          <a:solidFill>
            <a:schemeClr val="accent6"/>
          </a:solidFill>
        </p:grpSpPr>
        <p:sp>
          <p:nvSpPr>
            <p:cNvPr id="7" name="Freeform: Shape 16">
              <a:extLst>
                <a:ext uri="{FF2B5EF4-FFF2-40B4-BE49-F238E27FC236}">
                  <a16:creationId xmlns:a16="http://schemas.microsoft.com/office/drawing/2014/main" id="{8DC802B2-93EA-AEA3-9117-9BD4CD7694CF}"/>
                </a:ext>
              </a:extLst>
            </p:cNvPr>
            <p:cNvSpPr/>
            <p:nvPr/>
          </p:nvSpPr>
          <p:spPr>
            <a:xfrm rot="10800000">
              <a:off x="4672012" y="2411415"/>
              <a:ext cx="1219200" cy="2028825"/>
            </a:xfrm>
            <a:custGeom>
              <a:avLst/>
              <a:gdLst>
                <a:gd name="connsiteX0" fmla="*/ 0 w 1219200"/>
                <a:gd name="connsiteY0" fmla="*/ 1219200 h 2028825"/>
                <a:gd name="connsiteX1" fmla="*/ 609600 w 1219200"/>
                <a:gd name="connsiteY1" fmla="*/ 1219200 h 2028825"/>
                <a:gd name="connsiteX2" fmla="*/ 203197 w 1219200"/>
                <a:gd name="connsiteY2" fmla="*/ 2031997 h 2028825"/>
                <a:gd name="connsiteX3" fmla="*/ 812797 w 1219200"/>
                <a:gd name="connsiteY3" fmla="*/ 2031997 h 2028825"/>
                <a:gd name="connsiteX4" fmla="*/ 1219200 w 1219200"/>
                <a:gd name="connsiteY4" fmla="*/ 1219200 h 2028825"/>
                <a:gd name="connsiteX5" fmla="*/ 1219200 w 1219200"/>
                <a:gd name="connsiteY5" fmla="*/ 0 h 2028825"/>
                <a:gd name="connsiteX6" fmla="*/ 0 w 1219200"/>
                <a:gd name="connsiteY6" fmla="*/ 0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9200" h="2028825">
                  <a:moveTo>
                    <a:pt x="0" y="1219200"/>
                  </a:moveTo>
                  <a:lnTo>
                    <a:pt x="609600" y="1219200"/>
                  </a:lnTo>
                  <a:lnTo>
                    <a:pt x="203197" y="2031997"/>
                  </a:lnTo>
                  <a:lnTo>
                    <a:pt x="812797" y="2031997"/>
                  </a:lnTo>
                  <a:lnTo>
                    <a:pt x="1219200" y="1219200"/>
                  </a:lnTo>
                  <a:lnTo>
                    <a:pt x="12192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: Shape 17">
              <a:extLst>
                <a:ext uri="{FF2B5EF4-FFF2-40B4-BE49-F238E27FC236}">
                  <a16:creationId xmlns:a16="http://schemas.microsoft.com/office/drawing/2014/main" id="{E593FDD8-6918-0F0E-5079-4A3BCA8A88DC}"/>
                </a:ext>
              </a:extLst>
            </p:cNvPr>
            <p:cNvSpPr/>
            <p:nvPr/>
          </p:nvSpPr>
          <p:spPr>
            <a:xfrm rot="10800000">
              <a:off x="6297615" y="2411415"/>
              <a:ext cx="1209675" cy="2028825"/>
            </a:xfrm>
            <a:custGeom>
              <a:avLst/>
              <a:gdLst>
                <a:gd name="connsiteX0" fmla="*/ 0 w 1209675"/>
                <a:gd name="connsiteY0" fmla="*/ 0 h 2028825"/>
                <a:gd name="connsiteX1" fmla="*/ 0 w 1209675"/>
                <a:gd name="connsiteY1" fmla="*/ 1219200 h 2028825"/>
                <a:gd name="connsiteX2" fmla="*/ 609600 w 1209675"/>
                <a:gd name="connsiteY2" fmla="*/ 1219200 h 2028825"/>
                <a:gd name="connsiteX3" fmla="*/ 203197 w 1209675"/>
                <a:gd name="connsiteY3" fmla="*/ 2031997 h 2028825"/>
                <a:gd name="connsiteX4" fmla="*/ 812797 w 1209675"/>
                <a:gd name="connsiteY4" fmla="*/ 2031997 h 2028825"/>
                <a:gd name="connsiteX5" fmla="*/ 1219200 w 1209675"/>
                <a:gd name="connsiteY5" fmla="*/ 1219200 h 2028825"/>
                <a:gd name="connsiteX6" fmla="*/ 1219200 w 1209675"/>
                <a:gd name="connsiteY6" fmla="*/ 0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9675" h="2028825">
                  <a:moveTo>
                    <a:pt x="0" y="0"/>
                  </a:moveTo>
                  <a:lnTo>
                    <a:pt x="0" y="1219200"/>
                  </a:lnTo>
                  <a:lnTo>
                    <a:pt x="609600" y="1219200"/>
                  </a:lnTo>
                  <a:lnTo>
                    <a:pt x="203197" y="2031997"/>
                  </a:lnTo>
                  <a:lnTo>
                    <a:pt x="812797" y="2031997"/>
                  </a:lnTo>
                  <a:lnTo>
                    <a:pt x="1219200" y="1219200"/>
                  </a:lnTo>
                  <a:lnTo>
                    <a:pt x="121920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CIRCLE HOLLOW">
            <a:extLst>
              <a:ext uri="{FF2B5EF4-FFF2-40B4-BE49-F238E27FC236}">
                <a16:creationId xmlns:a16="http://schemas.microsoft.com/office/drawing/2014/main" id="{7155539B-F7AC-F122-8D55-CB6BA708760E}"/>
              </a:ext>
            </a:extLst>
          </p:cNvPr>
          <p:cNvSpPr/>
          <p:nvPr/>
        </p:nvSpPr>
        <p:spPr>
          <a:xfrm>
            <a:off x="6378683" y="5889793"/>
            <a:ext cx="831274" cy="831274"/>
          </a:xfrm>
          <a:prstGeom prst="donut">
            <a:avLst>
              <a:gd name="adj" fmla="val 2477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CIRCLE HOLLOW">
            <a:extLst>
              <a:ext uri="{FF2B5EF4-FFF2-40B4-BE49-F238E27FC236}">
                <a16:creationId xmlns:a16="http://schemas.microsoft.com/office/drawing/2014/main" id="{CEA9086A-7603-ED14-1295-456ED6A3FEAF}"/>
              </a:ext>
            </a:extLst>
          </p:cNvPr>
          <p:cNvSpPr/>
          <p:nvPr/>
        </p:nvSpPr>
        <p:spPr>
          <a:xfrm>
            <a:off x="109196" y="221531"/>
            <a:ext cx="831274" cy="831274"/>
          </a:xfrm>
          <a:prstGeom prst="donut">
            <a:avLst>
              <a:gd name="adj" fmla="val 247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56190BF-B779-1319-7CBE-92F7C6C9526D}"/>
              </a:ext>
            </a:extLst>
          </p:cNvPr>
          <p:cNvGrpSpPr/>
          <p:nvPr/>
        </p:nvGrpSpPr>
        <p:grpSpPr>
          <a:xfrm rot="20875220">
            <a:off x="342178" y="5201694"/>
            <a:ext cx="819862" cy="819862"/>
            <a:chOff x="849947" y="2021779"/>
            <a:chExt cx="2260369" cy="226036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18F332CA-EE25-FB0A-CCB2-F555867A5506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6A4DEF95-A4E3-F152-43F0-428112FDFB77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4" name="ROUNDED SHAPE">
            <a:extLst>
              <a:ext uri="{FF2B5EF4-FFF2-40B4-BE49-F238E27FC236}">
                <a16:creationId xmlns:a16="http://schemas.microsoft.com/office/drawing/2014/main" id="{787E9295-574E-45E9-95D4-ED40F6395A57}"/>
              </a:ext>
            </a:extLst>
          </p:cNvPr>
          <p:cNvSpPr/>
          <p:nvPr/>
        </p:nvSpPr>
        <p:spPr>
          <a:xfrm rot="1400710">
            <a:off x="11484456" y="-1392708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ROUNDED SHAPE">
            <a:extLst>
              <a:ext uri="{FF2B5EF4-FFF2-40B4-BE49-F238E27FC236}">
                <a16:creationId xmlns:a16="http://schemas.microsoft.com/office/drawing/2014/main" id="{7D40F57A-6D3D-039F-9D6E-9C51CE190F60}"/>
              </a:ext>
            </a:extLst>
          </p:cNvPr>
          <p:cNvSpPr/>
          <p:nvPr/>
        </p:nvSpPr>
        <p:spPr>
          <a:xfrm rot="2303340">
            <a:off x="11558764" y="2721675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35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" dur="1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utoRev="1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44444E-6 -3.58025E-6 L 0.07873 -3.58025E-6 " pathEditMode="relative" rAng="0" ptsTypes="AA">
                                      <p:cBhvr>
                                        <p:cTn id="12" dur="1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Rot by="21600000">
                                      <p:cBhvr>
                                        <p:cTn id="18" dur="1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3.20988E-6 L -1.66667E-6 -0.16065 " pathEditMode="relative" rAng="0" ptsTypes="AA">
                                      <p:cBhvr>
                                        <p:cTn id="20" dur="11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2" presetClass="entr" presetSubtype="2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2" accel="40000" decel="6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5" grpId="0" animBg="1"/>
      <p:bldP spid="2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6E645-0FF8-C5B8-A27E-36FDAC468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3D3100D-F9F6-6099-8BA3-F4E575D45E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Dimensi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Sistem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Informasi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Akuntansi</a:t>
            </a:r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accent1"/>
                </a:solidFill>
              </a:rPr>
              <a:t>Perangkat Keras (Hardware) 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accent1"/>
                </a:solidFill>
              </a:rPr>
              <a:t>Perangkat Lunak (Software) 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accent1"/>
                </a:solidFill>
              </a:rPr>
              <a:t>Manusia (Brainware) 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accent1"/>
                </a:solidFill>
              </a:rPr>
              <a:t>Prosedur (Procedure) 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accent1"/>
                </a:solidFill>
              </a:rPr>
              <a:t>Jaringan Komunikasi (Communication Network)</a:t>
            </a:r>
            <a:r>
              <a:rPr lang="id-ID" sz="2000" dirty="0">
                <a:solidFill>
                  <a:schemeClr val="accent1"/>
                </a:solidFill>
              </a:rPr>
              <a:t>.</a:t>
            </a:r>
            <a:endParaRPr lang="en-US" sz="2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accent1"/>
                </a:solidFill>
              </a:rPr>
              <a:t>Sumber</a:t>
            </a:r>
            <a:r>
              <a:rPr lang="en-US" sz="2000" dirty="0">
                <a:solidFill>
                  <a:schemeClr val="accent1"/>
                </a:solidFill>
              </a:rPr>
              <a:t> : </a:t>
            </a:r>
            <a:r>
              <a:rPr lang="id-ID" sz="2000" dirty="0">
                <a:solidFill>
                  <a:schemeClr val="accent1"/>
                </a:solidFill>
              </a:rPr>
              <a:t>Azhar Susanto (2013:207)</a:t>
            </a:r>
            <a:endParaRPr lang="en-ID" sz="3200" dirty="0">
              <a:solidFill>
                <a:schemeClr val="accent1"/>
              </a:solidFill>
            </a:endParaRPr>
          </a:p>
        </p:txBody>
      </p:sp>
      <p:sp>
        <p:nvSpPr>
          <p:cNvPr id="2" name="RECTANGLE (MASKING)">
            <a:extLst>
              <a:ext uri="{FF2B5EF4-FFF2-40B4-BE49-F238E27FC236}">
                <a16:creationId xmlns:a16="http://schemas.microsoft.com/office/drawing/2014/main" id="{EC3EF05F-9E48-9E0C-2EA2-7C4067027FA9}"/>
              </a:ext>
            </a:extLst>
          </p:cNvPr>
          <p:cNvSpPr/>
          <p:nvPr/>
        </p:nvSpPr>
        <p:spPr>
          <a:xfrm>
            <a:off x="-54602" y="0"/>
            <a:ext cx="67943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200" dirty="0"/>
          </a:p>
        </p:txBody>
      </p:sp>
      <p:sp>
        <p:nvSpPr>
          <p:cNvPr id="4" name="SHAPE">
            <a:extLst>
              <a:ext uri="{FF2B5EF4-FFF2-40B4-BE49-F238E27FC236}">
                <a16:creationId xmlns:a16="http://schemas.microsoft.com/office/drawing/2014/main" id="{779EABE4-EEF0-48F8-D4AF-4EB369C0CC89}"/>
              </a:ext>
            </a:extLst>
          </p:cNvPr>
          <p:cNvSpPr/>
          <p:nvPr/>
        </p:nvSpPr>
        <p:spPr>
          <a:xfrm>
            <a:off x="871958" y="2287037"/>
            <a:ext cx="5397679" cy="294418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HANGE TEXT HERE -  TITLE">
            <a:extLst>
              <a:ext uri="{FF2B5EF4-FFF2-40B4-BE49-F238E27FC236}">
                <a16:creationId xmlns:a16="http://schemas.microsoft.com/office/drawing/2014/main" id="{29B7AD0D-3A33-C84B-0246-16B3582C8903}"/>
              </a:ext>
            </a:extLst>
          </p:cNvPr>
          <p:cNvSpPr txBox="1">
            <a:spLocks/>
          </p:cNvSpPr>
          <p:nvPr/>
        </p:nvSpPr>
        <p:spPr>
          <a:xfrm>
            <a:off x="683047" y="829691"/>
            <a:ext cx="6111274" cy="8402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Sistem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Informasi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Akuntansi</a:t>
            </a:r>
            <a:endParaRPr lang="en-US" sz="4000" b="1" spc="200" dirty="0">
              <a:solidFill>
                <a:schemeClr val="bg1"/>
              </a:solidFill>
              <a:latin typeface="+mn-lt"/>
              <a:cs typeface="Poppins Medium" panose="00000600000000000000" pitchFamily="2" charset="0"/>
            </a:endParaRPr>
          </a:p>
        </p:txBody>
      </p:sp>
      <p:sp>
        <p:nvSpPr>
          <p:cNvPr id="5" name="CHANGE TEXT HERE - Quotes">
            <a:extLst>
              <a:ext uri="{FF2B5EF4-FFF2-40B4-BE49-F238E27FC236}">
                <a16:creationId xmlns:a16="http://schemas.microsoft.com/office/drawing/2014/main" id="{A1AD33E4-4C67-E7CD-F675-185635E56A91}"/>
              </a:ext>
            </a:extLst>
          </p:cNvPr>
          <p:cNvSpPr txBox="1"/>
          <p:nvPr/>
        </p:nvSpPr>
        <p:spPr>
          <a:xfrm>
            <a:off x="1057411" y="2314606"/>
            <a:ext cx="5063642" cy="2350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000" b="1" dirty="0">
                <a:solidFill>
                  <a:schemeClr val="bg1"/>
                </a:solidFill>
              </a:rPr>
              <a:t>integrasi antara teknologi informasi dengan proses akuntansi</a:t>
            </a:r>
            <a:r>
              <a:rPr lang="id-ID" sz="2000" dirty="0">
                <a:solidFill>
                  <a:schemeClr val="bg1"/>
                </a:solidFill>
              </a:rPr>
              <a:t>. Tujuan utamanya adalah untuk mengotomatisasi dan mempermudah pengelolaan, pengolahan, serta pelaporan data keuangan dalam suatu perusahaan.</a:t>
            </a:r>
            <a:endParaRPr lang="en-US" sz="2000" i="1" dirty="0">
              <a:solidFill>
                <a:schemeClr val="bg1"/>
              </a:solidFill>
              <a:latin typeface="Playfair Display" pitchFamily="2" charset="0"/>
            </a:endParaRPr>
          </a:p>
        </p:txBody>
      </p:sp>
      <p:sp>
        <p:nvSpPr>
          <p:cNvPr id="17" name="CIRCLE HOLLOW">
            <a:extLst>
              <a:ext uri="{FF2B5EF4-FFF2-40B4-BE49-F238E27FC236}">
                <a16:creationId xmlns:a16="http://schemas.microsoft.com/office/drawing/2014/main" id="{562D07B0-8F54-BEEE-36D0-F90FDF23DA97}"/>
              </a:ext>
            </a:extLst>
          </p:cNvPr>
          <p:cNvSpPr/>
          <p:nvPr/>
        </p:nvSpPr>
        <p:spPr>
          <a:xfrm>
            <a:off x="6378683" y="5889793"/>
            <a:ext cx="831274" cy="831274"/>
          </a:xfrm>
          <a:prstGeom prst="donut">
            <a:avLst>
              <a:gd name="adj" fmla="val 2477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CIRCLE HOLLOW">
            <a:extLst>
              <a:ext uri="{FF2B5EF4-FFF2-40B4-BE49-F238E27FC236}">
                <a16:creationId xmlns:a16="http://schemas.microsoft.com/office/drawing/2014/main" id="{4913E539-6BCF-48CC-760B-EEC689096994}"/>
              </a:ext>
            </a:extLst>
          </p:cNvPr>
          <p:cNvSpPr/>
          <p:nvPr/>
        </p:nvSpPr>
        <p:spPr>
          <a:xfrm>
            <a:off x="109196" y="221531"/>
            <a:ext cx="831274" cy="831274"/>
          </a:xfrm>
          <a:prstGeom prst="donut">
            <a:avLst>
              <a:gd name="adj" fmla="val 247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248A2E-2C89-5281-9C60-B42A46C2B9AB}"/>
              </a:ext>
            </a:extLst>
          </p:cNvPr>
          <p:cNvGrpSpPr/>
          <p:nvPr/>
        </p:nvGrpSpPr>
        <p:grpSpPr>
          <a:xfrm rot="20875220">
            <a:off x="342178" y="5201694"/>
            <a:ext cx="819862" cy="819862"/>
            <a:chOff x="849947" y="2021779"/>
            <a:chExt cx="2260369" cy="226036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D5E53F9-4339-EE9A-75E1-F90E78CCBD05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9B0A1179-1416-DE19-B012-6D152691C589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4" name="ROUNDED SHAPE">
            <a:extLst>
              <a:ext uri="{FF2B5EF4-FFF2-40B4-BE49-F238E27FC236}">
                <a16:creationId xmlns:a16="http://schemas.microsoft.com/office/drawing/2014/main" id="{696255E0-1259-0CD8-6D55-1074B828C1F4}"/>
              </a:ext>
            </a:extLst>
          </p:cNvPr>
          <p:cNvSpPr/>
          <p:nvPr/>
        </p:nvSpPr>
        <p:spPr>
          <a:xfrm rot="1400710">
            <a:off x="11484456" y="-1392708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ROUNDED SHAPE">
            <a:extLst>
              <a:ext uri="{FF2B5EF4-FFF2-40B4-BE49-F238E27FC236}">
                <a16:creationId xmlns:a16="http://schemas.microsoft.com/office/drawing/2014/main" id="{559D5676-E11C-321E-607C-711862284E55}"/>
              </a:ext>
            </a:extLst>
          </p:cNvPr>
          <p:cNvSpPr/>
          <p:nvPr/>
        </p:nvSpPr>
        <p:spPr>
          <a:xfrm rot="2303340">
            <a:off x="11558764" y="2721675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217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" dur="1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utoRev="1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44444E-6 -3.58025E-6 L 0.07873 -3.58025E-6 " pathEditMode="relative" rAng="0" ptsTypes="AA">
                                      <p:cBhvr>
                                        <p:cTn id="12" dur="1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Rot by="21600000">
                                      <p:cBhvr>
                                        <p:cTn id="18" dur="1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3.20988E-6 L -1.66667E-6 -0.16065 " pathEditMode="relative" rAng="0" ptsTypes="AA">
                                      <p:cBhvr>
                                        <p:cTn id="20" dur="11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repeatCount="indefinite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Rot by="21600000">
                                      <p:cBhvr>
                                        <p:cTn id="42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" presetClass="entr" presetSubtype="2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2" accel="40000" decel="6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16EE5-5F81-FBF9-FC89-ECE3277B2C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">
            <a:extLst>
              <a:ext uri="{FF2B5EF4-FFF2-40B4-BE49-F238E27FC236}">
                <a16:creationId xmlns:a16="http://schemas.microsoft.com/office/drawing/2014/main" id="{F8B84E5F-7A80-CB10-D8AF-70F6596DF07E}"/>
              </a:ext>
            </a:extLst>
          </p:cNvPr>
          <p:cNvSpPr/>
          <p:nvPr/>
        </p:nvSpPr>
        <p:spPr>
          <a:xfrm>
            <a:off x="524833" y="2069625"/>
            <a:ext cx="4555167" cy="294418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HANGE TEXT HERE - Quotes">
            <a:extLst>
              <a:ext uri="{FF2B5EF4-FFF2-40B4-BE49-F238E27FC236}">
                <a16:creationId xmlns:a16="http://schemas.microsoft.com/office/drawing/2014/main" id="{C3F93675-8242-6F57-0D7C-8F8755FBFE58}"/>
              </a:ext>
            </a:extLst>
          </p:cNvPr>
          <p:cNvSpPr txBox="1"/>
          <p:nvPr/>
        </p:nvSpPr>
        <p:spPr>
          <a:xfrm>
            <a:off x="1139459" y="2151727"/>
            <a:ext cx="39405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 err="1">
                <a:solidFill>
                  <a:schemeClr val="bg1"/>
                </a:solidFill>
              </a:rPr>
              <a:t>Sistem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Informasi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Akuntansi</a:t>
            </a:r>
            <a:r>
              <a:rPr lang="en-US" sz="2000" b="1" dirty="0">
                <a:solidFill>
                  <a:schemeClr val="bg1"/>
                </a:solidFill>
              </a:rPr>
              <a:t> (X)</a:t>
            </a: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bg1"/>
                </a:solidFill>
              </a:rPr>
              <a:t>Perangkat Keras (Hardware) 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bg1"/>
                </a:solidFill>
              </a:rPr>
              <a:t>Perangkat Lunak (Software) 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bg1"/>
                </a:solidFill>
              </a:rPr>
              <a:t>Manusia (Brainware) 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bg1"/>
                </a:solidFill>
              </a:rPr>
              <a:t>Prosedur (Procedure) 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id-ID" sz="2000" b="1" dirty="0">
                <a:solidFill>
                  <a:schemeClr val="bg1"/>
                </a:solidFill>
              </a:rPr>
              <a:t>Jaringan Komunikasi (Communication Network)</a:t>
            </a:r>
            <a:r>
              <a:rPr lang="id-ID" sz="2000" dirty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id-ID" sz="2000" dirty="0">
                <a:solidFill>
                  <a:schemeClr val="bg1"/>
                </a:solidFill>
              </a:rPr>
              <a:t>Azhar Susanto (2013:207)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CIRCLE HOLLOW">
            <a:extLst>
              <a:ext uri="{FF2B5EF4-FFF2-40B4-BE49-F238E27FC236}">
                <a16:creationId xmlns:a16="http://schemas.microsoft.com/office/drawing/2014/main" id="{C005F53E-4CFC-F259-A6C9-FFE14BA6979D}"/>
              </a:ext>
            </a:extLst>
          </p:cNvPr>
          <p:cNvSpPr/>
          <p:nvPr/>
        </p:nvSpPr>
        <p:spPr>
          <a:xfrm>
            <a:off x="6378683" y="5889793"/>
            <a:ext cx="831274" cy="831274"/>
          </a:xfrm>
          <a:prstGeom prst="donut">
            <a:avLst>
              <a:gd name="adj" fmla="val 2477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CIRCLE HOLLOW">
            <a:extLst>
              <a:ext uri="{FF2B5EF4-FFF2-40B4-BE49-F238E27FC236}">
                <a16:creationId xmlns:a16="http://schemas.microsoft.com/office/drawing/2014/main" id="{E0986B47-E7BE-707F-1DB1-2FD92D0F1604}"/>
              </a:ext>
            </a:extLst>
          </p:cNvPr>
          <p:cNvSpPr/>
          <p:nvPr/>
        </p:nvSpPr>
        <p:spPr>
          <a:xfrm>
            <a:off x="109196" y="221531"/>
            <a:ext cx="831274" cy="831274"/>
          </a:xfrm>
          <a:prstGeom prst="donut">
            <a:avLst>
              <a:gd name="adj" fmla="val 247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1BFA514-EB60-1E17-A578-6661A7B2D496}"/>
              </a:ext>
            </a:extLst>
          </p:cNvPr>
          <p:cNvGrpSpPr/>
          <p:nvPr/>
        </p:nvGrpSpPr>
        <p:grpSpPr>
          <a:xfrm rot="20875220">
            <a:off x="342178" y="5201694"/>
            <a:ext cx="819862" cy="819862"/>
            <a:chOff x="849947" y="2021779"/>
            <a:chExt cx="2260369" cy="226036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D7229E15-2E65-29D8-C2E6-438C640AB0CD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55A0EE7-6129-7521-50C1-C8F3E724908E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4" name="ROUNDED SHAPE">
            <a:extLst>
              <a:ext uri="{FF2B5EF4-FFF2-40B4-BE49-F238E27FC236}">
                <a16:creationId xmlns:a16="http://schemas.microsoft.com/office/drawing/2014/main" id="{66ED71A6-E897-26F2-2A99-9C8F1E43898E}"/>
              </a:ext>
            </a:extLst>
          </p:cNvPr>
          <p:cNvSpPr/>
          <p:nvPr/>
        </p:nvSpPr>
        <p:spPr>
          <a:xfrm rot="1400710">
            <a:off x="11484456" y="-1392708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ROUNDED SHAPE">
            <a:extLst>
              <a:ext uri="{FF2B5EF4-FFF2-40B4-BE49-F238E27FC236}">
                <a16:creationId xmlns:a16="http://schemas.microsoft.com/office/drawing/2014/main" id="{92D81819-CC58-A8BA-B742-3E8829127BA6}"/>
              </a:ext>
            </a:extLst>
          </p:cNvPr>
          <p:cNvSpPr/>
          <p:nvPr/>
        </p:nvSpPr>
        <p:spPr>
          <a:xfrm rot="2303340">
            <a:off x="11558764" y="2721675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EE636AB-77AC-79A8-56D6-52E545EAFA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6DFDA21F-0789-185A-0E00-D3F66837002E}"/>
              </a:ext>
            </a:extLst>
          </p:cNvPr>
          <p:cNvSpPr/>
          <p:nvPr/>
        </p:nvSpPr>
        <p:spPr>
          <a:xfrm>
            <a:off x="7030789" y="2110795"/>
            <a:ext cx="4447512" cy="294418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bg1"/>
                </a:solidFill>
              </a:rPr>
              <a:t>Pengendalian</a:t>
            </a:r>
            <a:r>
              <a:rPr lang="en-US" sz="2000" b="1" dirty="0">
                <a:solidFill>
                  <a:schemeClr val="bg1"/>
                </a:solidFill>
              </a:rPr>
              <a:t> Internal (Y)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L</a:t>
            </a:r>
            <a:r>
              <a:rPr lang="id-ID" sz="2000" b="1" dirty="0">
                <a:solidFill>
                  <a:schemeClr val="bg1"/>
                </a:solidFill>
              </a:rPr>
              <a:t>ingkungan pengendalian,</a:t>
            </a:r>
            <a:endParaRPr lang="en-US" sz="2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A</a:t>
            </a:r>
            <a:r>
              <a:rPr lang="id-ID" sz="2000" b="1" dirty="0">
                <a:solidFill>
                  <a:schemeClr val="bg1"/>
                </a:solidFill>
              </a:rPr>
              <a:t>sesmen risiko,</a:t>
            </a:r>
            <a:endParaRPr lang="en-US" sz="2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A</a:t>
            </a:r>
            <a:r>
              <a:rPr lang="id-ID" sz="2000" b="1" dirty="0">
                <a:solidFill>
                  <a:schemeClr val="bg1"/>
                </a:solidFill>
              </a:rPr>
              <a:t>ktivitas pengendalian</a:t>
            </a:r>
            <a:endParaRPr lang="en-US" sz="2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I</a:t>
            </a:r>
            <a:r>
              <a:rPr lang="id-ID" sz="2000" b="1" dirty="0">
                <a:solidFill>
                  <a:schemeClr val="bg1"/>
                </a:solidFill>
              </a:rPr>
              <a:t>nformasi dan komunikasi,</a:t>
            </a:r>
            <a:endParaRPr lang="en-US" sz="2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M</a:t>
            </a:r>
            <a:r>
              <a:rPr lang="id-ID" sz="2000" b="1" dirty="0">
                <a:solidFill>
                  <a:schemeClr val="bg1"/>
                </a:solidFill>
              </a:rPr>
              <a:t>onitoring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err="1">
                <a:solidFill>
                  <a:schemeClr val="bg1"/>
                </a:solidFill>
              </a:rPr>
              <a:t>Sumber</a:t>
            </a:r>
            <a:r>
              <a:rPr lang="en-US" sz="2000" b="1" dirty="0">
                <a:solidFill>
                  <a:schemeClr val="bg1"/>
                </a:solidFill>
              </a:rPr>
              <a:t> ; COSO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B2AD9D2-B6EC-1274-8572-31A522EA8618}"/>
              </a:ext>
            </a:extLst>
          </p:cNvPr>
          <p:cNvSpPr/>
          <p:nvPr/>
        </p:nvSpPr>
        <p:spPr>
          <a:xfrm>
            <a:off x="5270415" y="2796350"/>
            <a:ext cx="1651169" cy="1265299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D4DEC1-7D3E-FD7A-584F-A75EFBF2612B}"/>
              </a:ext>
            </a:extLst>
          </p:cNvPr>
          <p:cNvSpPr txBox="1"/>
          <p:nvPr/>
        </p:nvSpPr>
        <p:spPr>
          <a:xfrm>
            <a:off x="1408409" y="745067"/>
            <a:ext cx="10045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JUDUL</a:t>
            </a:r>
          </a:p>
          <a:p>
            <a:pPr algn="ctr"/>
            <a:r>
              <a:rPr lang="en-US" sz="2400" b="1" dirty="0" err="1">
                <a:solidFill>
                  <a:srgbClr val="C00000"/>
                </a:solidFill>
              </a:rPr>
              <a:t>Pengaruh</a:t>
            </a:r>
            <a:r>
              <a:rPr lang="en-US" sz="2400" b="1" dirty="0">
                <a:solidFill>
                  <a:srgbClr val="C00000"/>
                </a:solidFill>
              </a:rPr>
              <a:t> system </a:t>
            </a:r>
            <a:r>
              <a:rPr lang="en-US" sz="2400" b="1" dirty="0" err="1">
                <a:solidFill>
                  <a:srgbClr val="C00000"/>
                </a:solidFill>
              </a:rPr>
              <a:t>Informasi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Akuntansi</a:t>
            </a:r>
            <a:r>
              <a:rPr lang="en-US" sz="2400" b="1" dirty="0">
                <a:solidFill>
                  <a:srgbClr val="C00000"/>
                </a:solidFill>
              </a:rPr>
              <a:t> …… </a:t>
            </a:r>
            <a:r>
              <a:rPr lang="en-US" sz="2400" b="1" dirty="0" err="1">
                <a:solidFill>
                  <a:srgbClr val="C00000"/>
                </a:solidFill>
              </a:rPr>
              <a:t>terhadap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Pengendalian</a:t>
            </a:r>
            <a:r>
              <a:rPr lang="en-US" sz="2400" b="1" dirty="0">
                <a:solidFill>
                  <a:srgbClr val="C00000"/>
                </a:solidFill>
              </a:rPr>
              <a:t> Intern ……..</a:t>
            </a:r>
            <a:endParaRPr lang="en-ID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5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" dur="1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utoRev="1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44444E-6 -3.58025E-6 L 0.07873 -3.58025E-6 " pathEditMode="relative" rAng="0" ptsTypes="AA">
                                      <p:cBhvr>
                                        <p:cTn id="12" dur="1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Rot by="21600000">
                                      <p:cBhvr>
                                        <p:cTn id="18" dur="1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3.20988E-6 L -1.66667E-6 -0.16065 " pathEditMode="relative" rAng="0" ptsTypes="AA">
                                      <p:cBhvr>
                                        <p:cTn id="20" dur="11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2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2" accel="40000" decel="6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1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5" grpId="0" animBg="1"/>
      <p:bldP spid="25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2B681-2D71-453D-58D9-13F198EA4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">
            <a:extLst>
              <a:ext uri="{FF2B5EF4-FFF2-40B4-BE49-F238E27FC236}">
                <a16:creationId xmlns:a16="http://schemas.microsoft.com/office/drawing/2014/main" id="{574D9BF4-0042-D8CD-42D2-409669DD3B2B}"/>
              </a:ext>
            </a:extLst>
          </p:cNvPr>
          <p:cNvSpPr/>
          <p:nvPr/>
        </p:nvSpPr>
        <p:spPr>
          <a:xfrm>
            <a:off x="713699" y="1119145"/>
            <a:ext cx="3748107" cy="178216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HANGE TEXT HERE - Quotes">
            <a:extLst>
              <a:ext uri="{FF2B5EF4-FFF2-40B4-BE49-F238E27FC236}">
                <a16:creationId xmlns:a16="http://schemas.microsoft.com/office/drawing/2014/main" id="{6D88B495-39AD-34CE-462A-BF98EB03A915}"/>
              </a:ext>
            </a:extLst>
          </p:cNvPr>
          <p:cNvSpPr txBox="1"/>
          <p:nvPr/>
        </p:nvSpPr>
        <p:spPr>
          <a:xfrm>
            <a:off x="1242148" y="1235969"/>
            <a:ext cx="32915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GAMBARAN UMUM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BERISI TULISAN TENTANG PERKEMBANGAN BISNIS USAHA SESUAI LOKASI PENELITIAN</a:t>
            </a:r>
          </a:p>
        </p:txBody>
      </p:sp>
      <p:sp>
        <p:nvSpPr>
          <p:cNvPr id="17" name="CIRCLE HOLLOW">
            <a:extLst>
              <a:ext uri="{FF2B5EF4-FFF2-40B4-BE49-F238E27FC236}">
                <a16:creationId xmlns:a16="http://schemas.microsoft.com/office/drawing/2014/main" id="{CCCF1F14-1C75-0372-7061-0FB4F143B44A}"/>
              </a:ext>
            </a:extLst>
          </p:cNvPr>
          <p:cNvSpPr/>
          <p:nvPr/>
        </p:nvSpPr>
        <p:spPr>
          <a:xfrm>
            <a:off x="6378683" y="5889793"/>
            <a:ext cx="831274" cy="831274"/>
          </a:xfrm>
          <a:prstGeom prst="donut">
            <a:avLst>
              <a:gd name="adj" fmla="val 2477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8" name="CIRCLE HOLLOW">
            <a:extLst>
              <a:ext uri="{FF2B5EF4-FFF2-40B4-BE49-F238E27FC236}">
                <a16:creationId xmlns:a16="http://schemas.microsoft.com/office/drawing/2014/main" id="{DB3938B2-3DBE-CFD4-5957-67CEF1CDD908}"/>
              </a:ext>
            </a:extLst>
          </p:cNvPr>
          <p:cNvSpPr/>
          <p:nvPr/>
        </p:nvSpPr>
        <p:spPr>
          <a:xfrm>
            <a:off x="109196" y="221531"/>
            <a:ext cx="831274" cy="831274"/>
          </a:xfrm>
          <a:prstGeom prst="donut">
            <a:avLst>
              <a:gd name="adj" fmla="val 247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F58E62-1AEA-8293-07E5-B79BF5180F20}"/>
              </a:ext>
            </a:extLst>
          </p:cNvPr>
          <p:cNvGrpSpPr/>
          <p:nvPr/>
        </p:nvGrpSpPr>
        <p:grpSpPr>
          <a:xfrm rot="20875220">
            <a:off x="342178" y="5201694"/>
            <a:ext cx="819862" cy="819862"/>
            <a:chOff x="849947" y="2021779"/>
            <a:chExt cx="2260369" cy="226036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DE21C3F-245F-9B33-C903-872D152EE69D}"/>
                </a:ext>
              </a:extLst>
            </p:cNvPr>
            <p:cNvSpPr/>
            <p:nvPr/>
          </p:nvSpPr>
          <p:spPr>
            <a:xfrm>
              <a:off x="1677787" y="2021779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2A40ED7-E68C-285E-98C6-CAFB97771364}"/>
                </a:ext>
              </a:extLst>
            </p:cNvPr>
            <p:cNvSpPr/>
            <p:nvPr/>
          </p:nvSpPr>
          <p:spPr>
            <a:xfrm rot="5400000">
              <a:off x="1673455" y="2011767"/>
              <a:ext cx="613354" cy="22603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4" name="ROUNDED SHAPE">
            <a:extLst>
              <a:ext uri="{FF2B5EF4-FFF2-40B4-BE49-F238E27FC236}">
                <a16:creationId xmlns:a16="http://schemas.microsoft.com/office/drawing/2014/main" id="{193444DC-3473-F085-9ED1-DEA891241CBE}"/>
              </a:ext>
            </a:extLst>
          </p:cNvPr>
          <p:cNvSpPr/>
          <p:nvPr/>
        </p:nvSpPr>
        <p:spPr>
          <a:xfrm rot="1400710">
            <a:off x="11484456" y="-1392708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ROUNDED SHAPE">
            <a:extLst>
              <a:ext uri="{FF2B5EF4-FFF2-40B4-BE49-F238E27FC236}">
                <a16:creationId xmlns:a16="http://schemas.microsoft.com/office/drawing/2014/main" id="{09683195-F04F-F74B-0BD6-27269DA3DBE5}"/>
              </a:ext>
            </a:extLst>
          </p:cNvPr>
          <p:cNvSpPr/>
          <p:nvPr/>
        </p:nvSpPr>
        <p:spPr>
          <a:xfrm rot="2303340">
            <a:off x="11558764" y="2721675"/>
            <a:ext cx="4059751" cy="4059750"/>
          </a:xfrm>
          <a:prstGeom prst="ellipse">
            <a:avLst/>
          </a:prstGeom>
          <a:gradFill flip="none" rotWithShape="1">
            <a:gsLst>
              <a:gs pos="23000">
                <a:schemeClr val="tx2">
                  <a:lumMod val="20000"/>
                  <a:lumOff val="8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0670D2A-7BD1-A769-CE3A-6AD5FBD21E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67074" y="248813"/>
            <a:ext cx="5397680" cy="6858000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70E91E-9CAF-44E8-86B7-C14D61796654}"/>
              </a:ext>
            </a:extLst>
          </p:cNvPr>
          <p:cNvSpPr txBox="1"/>
          <p:nvPr/>
        </p:nvSpPr>
        <p:spPr>
          <a:xfrm>
            <a:off x="759052" y="360906"/>
            <a:ext cx="4371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ISI LATAR BELAKANG PENELITIAN</a:t>
            </a:r>
          </a:p>
        </p:txBody>
      </p:sp>
      <p:sp>
        <p:nvSpPr>
          <p:cNvPr id="2" name="SHAPE">
            <a:extLst>
              <a:ext uri="{FF2B5EF4-FFF2-40B4-BE49-F238E27FC236}">
                <a16:creationId xmlns:a16="http://schemas.microsoft.com/office/drawing/2014/main" id="{A4BF172B-667C-16B4-AC4C-11C27C718DCA}"/>
              </a:ext>
            </a:extLst>
          </p:cNvPr>
          <p:cNvSpPr/>
          <p:nvPr/>
        </p:nvSpPr>
        <p:spPr>
          <a:xfrm>
            <a:off x="737837" y="3644616"/>
            <a:ext cx="3748107" cy="2390813"/>
          </a:xfrm>
          <a:prstGeom prst="roundRect">
            <a:avLst>
              <a:gd name="adj" fmla="val 7895"/>
            </a:avLst>
          </a:prstGeom>
          <a:solidFill>
            <a:srgbClr val="002060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HANGE TEXT HERE - Quotes">
            <a:extLst>
              <a:ext uri="{FF2B5EF4-FFF2-40B4-BE49-F238E27FC236}">
                <a16:creationId xmlns:a16="http://schemas.microsoft.com/office/drawing/2014/main" id="{FD8EAE52-BB01-86EB-CCD6-F2B627FA3BE6}"/>
              </a:ext>
            </a:extLst>
          </p:cNvPr>
          <p:cNvSpPr txBox="1"/>
          <p:nvPr/>
        </p:nvSpPr>
        <p:spPr>
          <a:xfrm>
            <a:off x="966953" y="4031649"/>
            <a:ext cx="3508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DATA NORMATIF BERISI UNDANG UNDANG/ ATURAN YANG BERKAITAN PENERAPAN YANG IDEAL/ SEHARUSNYA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1FEB10E-3FE6-46A2-FE48-DCFBD01AA1DA}"/>
              </a:ext>
            </a:extLst>
          </p:cNvPr>
          <p:cNvSpPr/>
          <p:nvPr/>
        </p:nvSpPr>
        <p:spPr>
          <a:xfrm>
            <a:off x="2189855" y="2983003"/>
            <a:ext cx="460436" cy="51695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DBE35D00-DF3A-584D-BCA3-9C09F438E6A0}"/>
              </a:ext>
            </a:extLst>
          </p:cNvPr>
          <p:cNvSpPr/>
          <p:nvPr/>
        </p:nvSpPr>
        <p:spPr>
          <a:xfrm>
            <a:off x="5528410" y="1085020"/>
            <a:ext cx="3748107" cy="1782165"/>
          </a:xfrm>
          <a:prstGeom prst="roundRect">
            <a:avLst>
              <a:gd name="adj" fmla="val 7895"/>
            </a:avLst>
          </a:prstGeom>
          <a:solidFill>
            <a:schemeClr val="accent2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CHANGE TEXT HERE - Quotes">
            <a:extLst>
              <a:ext uri="{FF2B5EF4-FFF2-40B4-BE49-F238E27FC236}">
                <a16:creationId xmlns:a16="http://schemas.microsoft.com/office/drawing/2014/main" id="{78E5D58E-59D2-9FBF-0276-F21AE4B090CA}"/>
              </a:ext>
            </a:extLst>
          </p:cNvPr>
          <p:cNvSpPr txBox="1"/>
          <p:nvPr/>
        </p:nvSpPr>
        <p:spPr>
          <a:xfrm>
            <a:off x="5852056" y="1194619"/>
            <a:ext cx="32915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DATA EMPIRIK (gap </a:t>
            </a:r>
            <a:r>
              <a:rPr lang="en-US" sz="2000" b="1" dirty="0" err="1">
                <a:solidFill>
                  <a:schemeClr val="bg1"/>
                </a:solidFill>
              </a:rPr>
              <a:t>antara</a:t>
            </a:r>
            <a:r>
              <a:rPr lang="en-US" sz="2000" b="1" dirty="0">
                <a:solidFill>
                  <a:schemeClr val="bg1"/>
                </a:solidFill>
              </a:rPr>
              <a:t> ideal dan </a:t>
            </a:r>
            <a:r>
              <a:rPr lang="en-US" sz="2000" b="1" dirty="0" err="1">
                <a:solidFill>
                  <a:schemeClr val="bg1"/>
                </a:solidFill>
              </a:rPr>
              <a:t>masalah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Masalah</a:t>
            </a:r>
            <a:r>
              <a:rPr lang="en-US" sz="2000" b="1" dirty="0">
                <a:solidFill>
                  <a:schemeClr val="bg1"/>
                </a:solidFill>
              </a:rPr>
              <a:t> di </a:t>
            </a:r>
            <a:r>
              <a:rPr lang="en-US" sz="2000" b="1" dirty="0" err="1">
                <a:solidFill>
                  <a:schemeClr val="bg1"/>
                </a:solidFill>
              </a:rPr>
              <a:t>Variabel</a:t>
            </a:r>
            <a:r>
              <a:rPr lang="en-US" sz="2000" b="1" dirty="0">
                <a:solidFill>
                  <a:schemeClr val="bg1"/>
                </a:solidFill>
              </a:rPr>
              <a:t> Y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Diduga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dipengaruhi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Variabel</a:t>
            </a:r>
            <a:r>
              <a:rPr lang="en-US" sz="2000" b="1" dirty="0">
                <a:solidFill>
                  <a:schemeClr val="bg1"/>
                </a:solidFill>
              </a:rPr>
              <a:t> X</a:t>
            </a:r>
          </a:p>
        </p:txBody>
      </p:sp>
      <p:sp>
        <p:nvSpPr>
          <p:cNvPr id="15" name="Arrow: Bent-Up 14">
            <a:extLst>
              <a:ext uri="{FF2B5EF4-FFF2-40B4-BE49-F238E27FC236}">
                <a16:creationId xmlns:a16="http://schemas.microsoft.com/office/drawing/2014/main" id="{EFBDF430-CD30-B007-CB26-224A2CC52248}"/>
              </a:ext>
            </a:extLst>
          </p:cNvPr>
          <p:cNvSpPr/>
          <p:nvPr/>
        </p:nvSpPr>
        <p:spPr>
          <a:xfrm>
            <a:off x="4639733" y="2983003"/>
            <a:ext cx="2178725" cy="1710365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SHAPE">
            <a:extLst>
              <a:ext uri="{FF2B5EF4-FFF2-40B4-BE49-F238E27FC236}">
                <a16:creationId xmlns:a16="http://schemas.microsoft.com/office/drawing/2014/main" id="{67948463-8424-692B-FD8C-A17D53C3A57B}"/>
              </a:ext>
            </a:extLst>
          </p:cNvPr>
          <p:cNvSpPr/>
          <p:nvPr/>
        </p:nvSpPr>
        <p:spPr>
          <a:xfrm>
            <a:off x="7382934" y="3480807"/>
            <a:ext cx="3842114" cy="2095904"/>
          </a:xfrm>
          <a:prstGeom prst="roundRect">
            <a:avLst>
              <a:gd name="adj" fmla="val 7895"/>
            </a:avLst>
          </a:prstGeom>
          <a:solidFill>
            <a:schemeClr val="accent1"/>
          </a:solidFill>
          <a:ln>
            <a:noFill/>
          </a:ln>
          <a:effectLst>
            <a:outerShdw blurRad="2794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3" name="CHANGE TEXT HERE - Quotes">
            <a:extLst>
              <a:ext uri="{FF2B5EF4-FFF2-40B4-BE49-F238E27FC236}">
                <a16:creationId xmlns:a16="http://schemas.microsoft.com/office/drawing/2014/main" id="{DC18610F-7FDA-5C13-4619-0EA9BB906840}"/>
              </a:ext>
            </a:extLst>
          </p:cNvPr>
          <p:cNvSpPr txBox="1"/>
          <p:nvPr/>
        </p:nvSpPr>
        <p:spPr>
          <a:xfrm>
            <a:off x="7829414" y="4052739"/>
            <a:ext cx="329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TEORITIK HUBUNGAN/ PENGARUH X </a:t>
            </a:r>
            <a:r>
              <a:rPr lang="en-US" sz="2000" b="1" dirty="0" err="1">
                <a:solidFill>
                  <a:schemeClr val="bg1"/>
                </a:solidFill>
              </a:rPr>
              <a:t>terhadap</a:t>
            </a:r>
            <a:r>
              <a:rPr lang="en-US" sz="2000" b="1" dirty="0">
                <a:solidFill>
                  <a:schemeClr val="bg1"/>
                </a:solidFill>
              </a:rPr>
              <a:t> Y</a:t>
            </a:r>
          </a:p>
        </p:txBody>
      </p:sp>
      <p:sp>
        <p:nvSpPr>
          <p:cNvPr id="26" name="Arrow: Bent-Up 25">
            <a:extLst>
              <a:ext uri="{FF2B5EF4-FFF2-40B4-BE49-F238E27FC236}">
                <a16:creationId xmlns:a16="http://schemas.microsoft.com/office/drawing/2014/main" id="{8F192E19-74AB-0DE7-3C80-848D0C882AAF}"/>
              </a:ext>
            </a:extLst>
          </p:cNvPr>
          <p:cNvSpPr/>
          <p:nvPr/>
        </p:nvSpPr>
        <p:spPr>
          <a:xfrm rot="10800000" flipH="1">
            <a:off x="9393435" y="1831370"/>
            <a:ext cx="1088341" cy="140528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3460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10" dur="1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utoRev="1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44444E-6 -3.58025E-6 L 0.07873 -3.58025E-6 " pathEditMode="relative" rAng="0" ptsTypes="AA">
                                      <p:cBhvr>
                                        <p:cTn id="12" dur="1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grpId="1" nodeType="withEffect">
                                  <p:stCondLst>
                                    <p:cond delay="650"/>
                                  </p:stCondLst>
                                  <p:childTnLst>
                                    <p:animRot by="21600000">
                                      <p:cBhvr>
                                        <p:cTn id="18" dur="1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utoRev="1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3.20988E-6 L -1.66667E-6 -0.16065 " pathEditMode="relative" rAng="0" ptsTypes="AA">
                                      <p:cBhvr>
                                        <p:cTn id="20" dur="11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5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2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2" accel="40000" decel="6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1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1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0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1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2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5" grpId="0" animBg="1"/>
      <p:bldP spid="25" grpId="1" animBg="1"/>
      <p:bldP spid="2" grpId="0" animBg="1"/>
      <p:bldP spid="3" grpId="0"/>
      <p:bldP spid="11" grpId="0" animBg="1"/>
      <p:bldP spid="14" grpId="0"/>
      <p:bldP spid="16" grpId="0" animBg="1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ArtMonkiz - Blizz">
      <a:dk1>
        <a:srgbClr val="3D3D3D"/>
      </a:dk1>
      <a:lt1>
        <a:srgbClr val="FFFFFF"/>
      </a:lt1>
      <a:dk2>
        <a:srgbClr val="00B0F0"/>
      </a:dk2>
      <a:lt2>
        <a:srgbClr val="FFFFFF"/>
      </a:lt2>
      <a:accent1>
        <a:srgbClr val="212F62"/>
      </a:accent1>
      <a:accent2>
        <a:srgbClr val="F64668"/>
      </a:accent2>
      <a:accent3>
        <a:srgbClr val="94D8ED"/>
      </a:accent3>
      <a:accent4>
        <a:srgbClr val="565B5F"/>
      </a:accent4>
      <a:accent5>
        <a:srgbClr val="FDB82D"/>
      </a:accent5>
      <a:accent6>
        <a:srgbClr val="F9E03D"/>
      </a:accent6>
      <a:hlink>
        <a:srgbClr val="D8D8D8"/>
      </a:hlink>
      <a:folHlink>
        <a:srgbClr val="06A1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ArtMonkiz - Blizz">
      <a:dk1>
        <a:srgbClr val="3D3D3D"/>
      </a:dk1>
      <a:lt1>
        <a:srgbClr val="FFFFFF"/>
      </a:lt1>
      <a:dk2>
        <a:srgbClr val="00B0F0"/>
      </a:dk2>
      <a:lt2>
        <a:srgbClr val="FFFFFF"/>
      </a:lt2>
      <a:accent1>
        <a:srgbClr val="212F62"/>
      </a:accent1>
      <a:accent2>
        <a:srgbClr val="F64668"/>
      </a:accent2>
      <a:accent3>
        <a:srgbClr val="94D8ED"/>
      </a:accent3>
      <a:accent4>
        <a:srgbClr val="565B5F"/>
      </a:accent4>
      <a:accent5>
        <a:srgbClr val="FDB82D"/>
      </a:accent5>
      <a:accent6>
        <a:srgbClr val="F9E03D"/>
      </a:accent6>
      <a:hlink>
        <a:srgbClr val="D8D8D8"/>
      </a:hlink>
      <a:folHlink>
        <a:srgbClr val="06A1C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Office Theme">
  <a:themeElements>
    <a:clrScheme name="ArtMonkiz - Blizz">
      <a:dk1>
        <a:srgbClr val="3D3D3D"/>
      </a:dk1>
      <a:lt1>
        <a:srgbClr val="FFFFFF"/>
      </a:lt1>
      <a:dk2>
        <a:srgbClr val="00B0F0"/>
      </a:dk2>
      <a:lt2>
        <a:srgbClr val="FFFFFF"/>
      </a:lt2>
      <a:accent1>
        <a:srgbClr val="212F62"/>
      </a:accent1>
      <a:accent2>
        <a:srgbClr val="F64668"/>
      </a:accent2>
      <a:accent3>
        <a:srgbClr val="94D8ED"/>
      </a:accent3>
      <a:accent4>
        <a:srgbClr val="565B5F"/>
      </a:accent4>
      <a:accent5>
        <a:srgbClr val="FDB82D"/>
      </a:accent5>
      <a:accent6>
        <a:srgbClr val="F9E03D"/>
      </a:accent6>
      <a:hlink>
        <a:srgbClr val="D8D8D8"/>
      </a:hlink>
      <a:folHlink>
        <a:srgbClr val="06A1C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0_Office Theme">
  <a:themeElements>
    <a:clrScheme name="ArtMonkiz - Blizz">
      <a:dk1>
        <a:srgbClr val="3D3D3D"/>
      </a:dk1>
      <a:lt1>
        <a:srgbClr val="FFFFFF"/>
      </a:lt1>
      <a:dk2>
        <a:srgbClr val="00B0F0"/>
      </a:dk2>
      <a:lt2>
        <a:srgbClr val="FFFFFF"/>
      </a:lt2>
      <a:accent1>
        <a:srgbClr val="212F62"/>
      </a:accent1>
      <a:accent2>
        <a:srgbClr val="F64668"/>
      </a:accent2>
      <a:accent3>
        <a:srgbClr val="94D8ED"/>
      </a:accent3>
      <a:accent4>
        <a:srgbClr val="565B5F"/>
      </a:accent4>
      <a:accent5>
        <a:srgbClr val="FDB82D"/>
      </a:accent5>
      <a:accent6>
        <a:srgbClr val="F9E03D"/>
      </a:accent6>
      <a:hlink>
        <a:srgbClr val="D8D8D8"/>
      </a:hlink>
      <a:folHlink>
        <a:srgbClr val="06A1C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11370</TotalTime>
  <Words>496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Lato</vt:lpstr>
      <vt:lpstr>Montserrat</vt:lpstr>
      <vt:lpstr>Playfair Display</vt:lpstr>
      <vt:lpstr>Poppins Medium</vt:lpstr>
      <vt:lpstr>Office Theme</vt:lpstr>
      <vt:lpstr>3_Office Theme</vt:lpstr>
      <vt:lpstr>9_Office Theme</vt:lpstr>
      <vt:lpstr>10_Office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Kiki Yusup</dc:creator>
  <cp:lastModifiedBy>april0320</cp:lastModifiedBy>
  <cp:revision>3012</cp:revision>
  <dcterms:created xsi:type="dcterms:W3CDTF">2020-06-15T15:01:47Z</dcterms:created>
  <dcterms:modified xsi:type="dcterms:W3CDTF">2024-10-26T04:08:59Z</dcterms:modified>
</cp:coreProperties>
</file>